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Anaheim"/>
      <p:regular r:id="rId37"/>
      <p:bold r:id="rId38"/>
    </p:embeddedFont>
    <p:embeddedFont>
      <p:font typeface="Bebas Neue"/>
      <p:regular r:id="rId39"/>
    </p:embeddedFont>
    <p:embeddedFont>
      <p:font typeface="Lexend"/>
      <p:regular r:id="rId40"/>
      <p:bold r:id="rId41"/>
    </p:embeddedFont>
    <p:embeddedFont>
      <p:font typeface="PT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ixQ22SxkaGHymG2ctESbVynzH7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-regular.fntdata"/><Relationship Id="rId20" Type="http://schemas.openxmlformats.org/officeDocument/2006/relationships/slide" Target="slides/slide16.xml"/><Relationship Id="rId42" Type="http://schemas.openxmlformats.org/officeDocument/2006/relationships/font" Target="fonts/PTSans-regular.fntdata"/><Relationship Id="rId41" Type="http://schemas.openxmlformats.org/officeDocument/2006/relationships/font" Target="fonts/Lexend-bold.fntdata"/><Relationship Id="rId22" Type="http://schemas.openxmlformats.org/officeDocument/2006/relationships/slide" Target="slides/slide18.xml"/><Relationship Id="rId44" Type="http://schemas.openxmlformats.org/officeDocument/2006/relationships/font" Target="fonts/PTSans-italic.fntdata"/><Relationship Id="rId21" Type="http://schemas.openxmlformats.org/officeDocument/2006/relationships/slide" Target="slides/slide17.xml"/><Relationship Id="rId43" Type="http://schemas.openxmlformats.org/officeDocument/2006/relationships/font" Target="fonts/PTSans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Anaheim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2.xml"/><Relationship Id="rId38" Type="http://schemas.openxmlformats.org/officeDocument/2006/relationships/font" Target="fonts/Anahei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3626f960d6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3626f960d6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62725fd5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362725fd5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62725fd5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362725fd5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362725fd59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362725fd59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362725fd59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362725fd5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362725fd5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362725fd5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6a31b261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9" name="Google Shape;1559;g36a31b261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6a31b2618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6" name="Google Shape;1566;g36a31b2618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36a31b2618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36a31b2618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36a31b2618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0" name="Google Shape;1580;g36a31b2618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3" name="Google Shape;14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7" name="Google Shape;15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6af07a3f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36af07a3f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36af07a3f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36af07a3f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6af07a3f9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1" name="Google Shape;1611;g36af07a3f9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36af07a3f9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0" name="Google Shape;1650;g36af07a3f9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36a31b2618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9" name="Google Shape;1699;g36a31b2618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6" name="Google Shape;17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4" name="Google Shape;171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36b4e090f5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36b4e090f5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2" name="Google Shape;14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6a31b2618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9" name="Google Shape;1479;g36a31b2618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6a31b2618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9" name="Google Shape;1489;g36a31b2618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6a31b2618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36a31b2618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6a31b261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3" name="Google Shape;1503;g36a31b261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6a31b2618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0" name="Google Shape;1510;g36a31b2618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3626f960d6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3626f960d6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150" y="-57775"/>
            <a:ext cx="9201152" cy="529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58"/>
          <p:cNvSpPr/>
          <p:nvPr/>
        </p:nvSpPr>
        <p:spPr>
          <a:xfrm>
            <a:off x="-47100" y="349500"/>
            <a:ext cx="9238200" cy="4444500"/>
          </a:xfrm>
          <a:prstGeom prst="roundRect">
            <a:avLst>
              <a:gd fmla="val 50000" name="adj"/>
            </a:avLst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8"/>
          <p:cNvSpPr txBox="1"/>
          <p:nvPr>
            <p:ph type="ctrTitle"/>
          </p:nvPr>
        </p:nvSpPr>
        <p:spPr>
          <a:xfrm>
            <a:off x="1609650" y="1385700"/>
            <a:ext cx="5924700" cy="19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700"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" type="subTitle"/>
          </p:nvPr>
        </p:nvSpPr>
        <p:spPr>
          <a:xfrm>
            <a:off x="1609650" y="3363900"/>
            <a:ext cx="5924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7376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58"/>
          <p:cNvSpPr/>
          <p:nvPr/>
        </p:nvSpPr>
        <p:spPr>
          <a:xfrm>
            <a:off x="8195236" y="339031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8"/>
          <p:cNvSpPr/>
          <p:nvPr/>
        </p:nvSpPr>
        <p:spPr>
          <a:xfrm>
            <a:off x="8360167" y="2748487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58"/>
          <p:cNvGrpSpPr/>
          <p:nvPr/>
        </p:nvGrpSpPr>
        <p:grpSpPr>
          <a:xfrm rot="-5400000">
            <a:off x="-167242" y="2089511"/>
            <a:ext cx="1151076" cy="166873"/>
            <a:chOff x="-3996754" y="657212"/>
            <a:chExt cx="1151076" cy="166873"/>
          </a:xfrm>
        </p:grpSpPr>
        <p:sp>
          <p:nvSpPr>
            <p:cNvPr id="16" name="Google Shape;16;p58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8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8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8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8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8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8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8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8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8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8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8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8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8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8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8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58"/>
          <p:cNvSpPr/>
          <p:nvPr/>
        </p:nvSpPr>
        <p:spPr>
          <a:xfrm>
            <a:off x="713221" y="4160268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8"/>
          <p:cNvGrpSpPr/>
          <p:nvPr/>
        </p:nvGrpSpPr>
        <p:grpSpPr>
          <a:xfrm>
            <a:off x="6244736" y="4839367"/>
            <a:ext cx="3063989" cy="218469"/>
            <a:chOff x="6244737" y="4839367"/>
            <a:chExt cx="3063989" cy="218469"/>
          </a:xfrm>
        </p:grpSpPr>
        <p:sp>
          <p:nvSpPr>
            <p:cNvPr id="34" name="Google Shape;34;p58"/>
            <p:cNvSpPr/>
            <p:nvPr/>
          </p:nvSpPr>
          <p:spPr>
            <a:xfrm rot="5400000">
              <a:off x="6261324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8"/>
            <p:cNvSpPr/>
            <p:nvPr/>
          </p:nvSpPr>
          <p:spPr>
            <a:xfrm rot="5400000">
              <a:off x="6512974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8"/>
            <p:cNvSpPr/>
            <p:nvPr/>
          </p:nvSpPr>
          <p:spPr>
            <a:xfrm rot="5400000">
              <a:off x="6764624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8"/>
            <p:cNvSpPr/>
            <p:nvPr/>
          </p:nvSpPr>
          <p:spPr>
            <a:xfrm rot="5400000">
              <a:off x="7016274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" name="Google Shape;38;p58"/>
            <p:cNvCxnSpPr/>
            <p:nvPr/>
          </p:nvCxnSpPr>
          <p:spPr>
            <a:xfrm>
              <a:off x="7251325" y="4948600"/>
              <a:ext cx="2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" name="Google Shape;39;p58"/>
          <p:cNvSpPr/>
          <p:nvPr/>
        </p:nvSpPr>
        <p:spPr>
          <a:xfrm>
            <a:off x="394699" y="501556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58"/>
          <p:cNvGrpSpPr/>
          <p:nvPr/>
        </p:nvGrpSpPr>
        <p:grpSpPr>
          <a:xfrm>
            <a:off x="8001583" y="654425"/>
            <a:ext cx="1151076" cy="166873"/>
            <a:chOff x="-3996754" y="657212"/>
            <a:chExt cx="1151076" cy="166873"/>
          </a:xfrm>
        </p:grpSpPr>
        <p:sp>
          <p:nvSpPr>
            <p:cNvPr id="41" name="Google Shape;41;p58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8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8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8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8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8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8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8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8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8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8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8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8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8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8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8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58"/>
          <p:cNvSpPr/>
          <p:nvPr/>
        </p:nvSpPr>
        <p:spPr>
          <a:xfrm>
            <a:off x="8618971" y="3474468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7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-28575" y="-18320"/>
            <a:ext cx="9201152" cy="518014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0" name="Google Shape;400;p67"/>
          <p:cNvSpPr txBox="1"/>
          <p:nvPr>
            <p:ph idx="1" type="subTitle"/>
          </p:nvPr>
        </p:nvSpPr>
        <p:spPr>
          <a:xfrm>
            <a:off x="2287112" y="1962869"/>
            <a:ext cx="2204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67"/>
          <p:cNvSpPr txBox="1"/>
          <p:nvPr>
            <p:ph idx="2" type="subTitle"/>
          </p:nvPr>
        </p:nvSpPr>
        <p:spPr>
          <a:xfrm>
            <a:off x="5817824" y="1962869"/>
            <a:ext cx="2204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7"/>
          <p:cNvSpPr txBox="1"/>
          <p:nvPr>
            <p:ph idx="3" type="subTitle"/>
          </p:nvPr>
        </p:nvSpPr>
        <p:spPr>
          <a:xfrm>
            <a:off x="2287112" y="3275094"/>
            <a:ext cx="2204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67"/>
          <p:cNvSpPr txBox="1"/>
          <p:nvPr>
            <p:ph idx="4" type="subTitle"/>
          </p:nvPr>
        </p:nvSpPr>
        <p:spPr>
          <a:xfrm>
            <a:off x="5817824" y="3275094"/>
            <a:ext cx="2204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67"/>
          <p:cNvSpPr txBox="1"/>
          <p:nvPr>
            <p:ph idx="5" type="subTitle"/>
          </p:nvPr>
        </p:nvSpPr>
        <p:spPr>
          <a:xfrm>
            <a:off x="2287111" y="1679269"/>
            <a:ext cx="2204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5" name="Google Shape;405;p67"/>
          <p:cNvSpPr txBox="1"/>
          <p:nvPr>
            <p:ph idx="6" type="subTitle"/>
          </p:nvPr>
        </p:nvSpPr>
        <p:spPr>
          <a:xfrm>
            <a:off x="2287111" y="2991569"/>
            <a:ext cx="2204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67"/>
          <p:cNvSpPr txBox="1"/>
          <p:nvPr>
            <p:ph idx="7" type="subTitle"/>
          </p:nvPr>
        </p:nvSpPr>
        <p:spPr>
          <a:xfrm>
            <a:off x="5817815" y="1679269"/>
            <a:ext cx="2204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7" name="Google Shape;407;p67"/>
          <p:cNvSpPr txBox="1"/>
          <p:nvPr>
            <p:ph idx="8" type="subTitle"/>
          </p:nvPr>
        </p:nvSpPr>
        <p:spPr>
          <a:xfrm>
            <a:off x="5817815" y="2991569"/>
            <a:ext cx="2204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8" name="Google Shape;408;p67"/>
          <p:cNvSpPr/>
          <p:nvPr/>
        </p:nvSpPr>
        <p:spPr>
          <a:xfrm>
            <a:off x="276102" y="433654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67"/>
          <p:cNvGrpSpPr/>
          <p:nvPr/>
        </p:nvGrpSpPr>
        <p:grpSpPr>
          <a:xfrm rot="-5400000">
            <a:off x="-214652" y="456074"/>
            <a:ext cx="1151076" cy="166873"/>
            <a:chOff x="-3996754" y="657212"/>
            <a:chExt cx="1151076" cy="166873"/>
          </a:xfrm>
        </p:grpSpPr>
        <p:sp>
          <p:nvSpPr>
            <p:cNvPr id="410" name="Google Shape;410;p67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7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7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7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7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7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7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7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7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7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7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7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7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7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7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7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67"/>
          <p:cNvSpPr/>
          <p:nvPr/>
        </p:nvSpPr>
        <p:spPr>
          <a:xfrm>
            <a:off x="665611" y="410268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p67"/>
          <p:cNvGrpSpPr/>
          <p:nvPr/>
        </p:nvGrpSpPr>
        <p:grpSpPr>
          <a:xfrm>
            <a:off x="7992936" y="2407262"/>
            <a:ext cx="1151076" cy="166873"/>
            <a:chOff x="-3996754" y="657212"/>
            <a:chExt cx="1151076" cy="166873"/>
          </a:xfrm>
        </p:grpSpPr>
        <p:sp>
          <p:nvSpPr>
            <p:cNvPr id="428" name="Google Shape;428;p67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7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7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7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7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7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7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7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7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7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7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7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7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7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7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7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67"/>
          <p:cNvGrpSpPr/>
          <p:nvPr/>
        </p:nvGrpSpPr>
        <p:grpSpPr>
          <a:xfrm>
            <a:off x="6082665" y="4900842"/>
            <a:ext cx="3232782" cy="218469"/>
            <a:chOff x="5911215" y="4900842"/>
            <a:chExt cx="3232782" cy="218469"/>
          </a:xfrm>
        </p:grpSpPr>
        <p:sp>
          <p:nvSpPr>
            <p:cNvPr id="445" name="Google Shape;445;p67"/>
            <p:cNvSpPr/>
            <p:nvPr/>
          </p:nvSpPr>
          <p:spPr>
            <a:xfrm rot="5400000">
              <a:off x="59278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7"/>
            <p:cNvSpPr/>
            <p:nvPr/>
          </p:nvSpPr>
          <p:spPr>
            <a:xfrm rot="5400000">
              <a:off x="61794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7"/>
            <p:cNvSpPr/>
            <p:nvPr/>
          </p:nvSpPr>
          <p:spPr>
            <a:xfrm rot="5400000">
              <a:off x="64311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7"/>
            <p:cNvSpPr/>
            <p:nvPr/>
          </p:nvSpPr>
          <p:spPr>
            <a:xfrm rot="5400000">
              <a:off x="66827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9" name="Google Shape;449;p67"/>
            <p:cNvCxnSpPr/>
            <p:nvPr/>
          </p:nvCxnSpPr>
          <p:spPr>
            <a:xfrm rot="10800000">
              <a:off x="6896096" y="5010075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0" name="Google Shape;450;p67"/>
          <p:cNvSpPr/>
          <p:nvPr/>
        </p:nvSpPr>
        <p:spPr>
          <a:xfrm flipH="1">
            <a:off x="8213831" y="4430050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8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flipH="1" rot="10800000">
            <a:off x="0" y="0"/>
            <a:ext cx="9143997" cy="51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4" name="Google Shape;454;p68"/>
          <p:cNvSpPr txBox="1"/>
          <p:nvPr>
            <p:ph idx="1" type="subTitle"/>
          </p:nvPr>
        </p:nvSpPr>
        <p:spPr>
          <a:xfrm>
            <a:off x="918797" y="2138575"/>
            <a:ext cx="2209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68"/>
          <p:cNvSpPr txBox="1"/>
          <p:nvPr>
            <p:ph idx="2" type="subTitle"/>
          </p:nvPr>
        </p:nvSpPr>
        <p:spPr>
          <a:xfrm>
            <a:off x="3467383" y="2138575"/>
            <a:ext cx="2209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68"/>
          <p:cNvSpPr txBox="1"/>
          <p:nvPr>
            <p:ph idx="3" type="subTitle"/>
          </p:nvPr>
        </p:nvSpPr>
        <p:spPr>
          <a:xfrm>
            <a:off x="918803" y="3407625"/>
            <a:ext cx="220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68"/>
          <p:cNvSpPr txBox="1"/>
          <p:nvPr>
            <p:ph idx="4" type="subTitle"/>
          </p:nvPr>
        </p:nvSpPr>
        <p:spPr>
          <a:xfrm>
            <a:off x="3467393" y="3407625"/>
            <a:ext cx="220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68"/>
          <p:cNvSpPr txBox="1"/>
          <p:nvPr>
            <p:ph idx="5" type="subTitle"/>
          </p:nvPr>
        </p:nvSpPr>
        <p:spPr>
          <a:xfrm>
            <a:off x="6016003" y="2138575"/>
            <a:ext cx="2209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68"/>
          <p:cNvSpPr txBox="1"/>
          <p:nvPr>
            <p:ph idx="6" type="subTitle"/>
          </p:nvPr>
        </p:nvSpPr>
        <p:spPr>
          <a:xfrm>
            <a:off x="6016015" y="3407625"/>
            <a:ext cx="220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68"/>
          <p:cNvSpPr txBox="1"/>
          <p:nvPr>
            <p:ph idx="7" type="subTitle"/>
          </p:nvPr>
        </p:nvSpPr>
        <p:spPr>
          <a:xfrm>
            <a:off x="916097" y="1823875"/>
            <a:ext cx="2214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1" name="Google Shape;461;p68"/>
          <p:cNvSpPr txBox="1"/>
          <p:nvPr>
            <p:ph idx="8" type="subTitle"/>
          </p:nvPr>
        </p:nvSpPr>
        <p:spPr>
          <a:xfrm>
            <a:off x="3464679" y="1823875"/>
            <a:ext cx="2214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2" name="Google Shape;462;p68"/>
          <p:cNvSpPr txBox="1"/>
          <p:nvPr>
            <p:ph idx="9" type="subTitle"/>
          </p:nvPr>
        </p:nvSpPr>
        <p:spPr>
          <a:xfrm>
            <a:off x="6013303" y="1823875"/>
            <a:ext cx="2214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3" name="Google Shape;463;p68"/>
          <p:cNvSpPr txBox="1"/>
          <p:nvPr>
            <p:ph idx="13" type="subTitle"/>
          </p:nvPr>
        </p:nvSpPr>
        <p:spPr>
          <a:xfrm>
            <a:off x="916097" y="3094200"/>
            <a:ext cx="2214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4" name="Google Shape;464;p68"/>
          <p:cNvSpPr txBox="1"/>
          <p:nvPr>
            <p:ph idx="14" type="subTitle"/>
          </p:nvPr>
        </p:nvSpPr>
        <p:spPr>
          <a:xfrm>
            <a:off x="3464679" y="3094200"/>
            <a:ext cx="2214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5" name="Google Shape;465;p68"/>
          <p:cNvSpPr txBox="1"/>
          <p:nvPr>
            <p:ph idx="15" type="subTitle"/>
          </p:nvPr>
        </p:nvSpPr>
        <p:spPr>
          <a:xfrm>
            <a:off x="6013303" y="3094200"/>
            <a:ext cx="2214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6" name="Google Shape;466;p68"/>
          <p:cNvSpPr/>
          <p:nvPr/>
        </p:nvSpPr>
        <p:spPr>
          <a:xfrm>
            <a:off x="317042" y="4248425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68"/>
          <p:cNvGrpSpPr/>
          <p:nvPr/>
        </p:nvGrpSpPr>
        <p:grpSpPr>
          <a:xfrm rot="-5400000">
            <a:off x="-256592" y="721099"/>
            <a:ext cx="1151076" cy="166873"/>
            <a:chOff x="-3996754" y="657212"/>
            <a:chExt cx="1151076" cy="166873"/>
          </a:xfrm>
        </p:grpSpPr>
        <p:sp>
          <p:nvSpPr>
            <p:cNvPr id="468" name="Google Shape;468;p68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8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8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8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8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8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8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8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8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8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8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8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8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8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8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8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68"/>
          <p:cNvSpPr/>
          <p:nvPr/>
        </p:nvSpPr>
        <p:spPr>
          <a:xfrm>
            <a:off x="8568236" y="449906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68"/>
          <p:cNvGrpSpPr/>
          <p:nvPr/>
        </p:nvGrpSpPr>
        <p:grpSpPr>
          <a:xfrm>
            <a:off x="8543796" y="7"/>
            <a:ext cx="218469" cy="3063988"/>
            <a:chOff x="8543796" y="7"/>
            <a:chExt cx="218469" cy="3063988"/>
          </a:xfrm>
        </p:grpSpPr>
        <p:sp>
          <p:nvSpPr>
            <p:cNvPr id="486" name="Google Shape;486;p68"/>
            <p:cNvSpPr/>
            <p:nvPr/>
          </p:nvSpPr>
          <p:spPr>
            <a:xfrm>
              <a:off x="8543796" y="281235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8"/>
            <p:cNvSpPr/>
            <p:nvPr/>
          </p:nvSpPr>
          <p:spPr>
            <a:xfrm>
              <a:off x="8543796" y="256070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8"/>
            <p:cNvSpPr/>
            <p:nvPr/>
          </p:nvSpPr>
          <p:spPr>
            <a:xfrm>
              <a:off x="8543796" y="230905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8"/>
            <p:cNvSpPr/>
            <p:nvPr/>
          </p:nvSpPr>
          <p:spPr>
            <a:xfrm>
              <a:off x="8543796" y="205740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0" name="Google Shape;490;p68"/>
            <p:cNvCxnSpPr/>
            <p:nvPr/>
          </p:nvCxnSpPr>
          <p:spPr>
            <a:xfrm rot="-5400000">
              <a:off x="7624329" y="1028707"/>
              <a:ext cx="2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94349" y="0"/>
            <a:ext cx="9238349" cy="51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9"/>
          <p:cNvSpPr/>
          <p:nvPr/>
        </p:nvSpPr>
        <p:spPr>
          <a:xfrm flipH="1" rot="10800000">
            <a:off x="9525" y="349500"/>
            <a:ext cx="9134400" cy="4444500"/>
          </a:xfrm>
          <a:prstGeom prst="roundRect">
            <a:avLst>
              <a:gd fmla="val 50000" name="adj"/>
            </a:avLst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9"/>
          <p:cNvSpPr txBox="1"/>
          <p:nvPr>
            <p:ph type="title"/>
          </p:nvPr>
        </p:nvSpPr>
        <p:spPr>
          <a:xfrm>
            <a:off x="1504950" y="1307100"/>
            <a:ext cx="6134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5" name="Google Shape;495;p69"/>
          <p:cNvSpPr/>
          <p:nvPr/>
        </p:nvSpPr>
        <p:spPr>
          <a:xfrm flipH="1">
            <a:off x="628443" y="230596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p69"/>
          <p:cNvGrpSpPr/>
          <p:nvPr/>
        </p:nvGrpSpPr>
        <p:grpSpPr>
          <a:xfrm flipH="1" rot="5400000">
            <a:off x="8171074" y="1031611"/>
            <a:ext cx="1151076" cy="166873"/>
            <a:chOff x="-3996754" y="657212"/>
            <a:chExt cx="1151076" cy="166873"/>
          </a:xfrm>
        </p:grpSpPr>
        <p:sp>
          <p:nvSpPr>
            <p:cNvPr id="497" name="Google Shape;497;p69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9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9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9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9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9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9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9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9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9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9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9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9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9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9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9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69"/>
          <p:cNvSpPr/>
          <p:nvPr/>
        </p:nvSpPr>
        <p:spPr>
          <a:xfrm flipH="1">
            <a:off x="8209262" y="3978856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p69"/>
          <p:cNvGrpSpPr/>
          <p:nvPr/>
        </p:nvGrpSpPr>
        <p:grpSpPr>
          <a:xfrm flipH="1">
            <a:off x="-103288" y="3622875"/>
            <a:ext cx="1151076" cy="166873"/>
            <a:chOff x="-3996754" y="657212"/>
            <a:chExt cx="1151076" cy="166873"/>
          </a:xfrm>
        </p:grpSpPr>
        <p:sp>
          <p:nvSpPr>
            <p:cNvPr id="515" name="Google Shape;515;p69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9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9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9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9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9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9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9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9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9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9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9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9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9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9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9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69"/>
          <p:cNvGrpSpPr/>
          <p:nvPr/>
        </p:nvGrpSpPr>
        <p:grpSpPr>
          <a:xfrm>
            <a:off x="-103272" y="3948280"/>
            <a:ext cx="3232782" cy="218469"/>
            <a:chOff x="0" y="762667"/>
            <a:chExt cx="3232782" cy="218469"/>
          </a:xfrm>
        </p:grpSpPr>
        <p:sp>
          <p:nvSpPr>
            <p:cNvPr id="532" name="Google Shape;532;p69"/>
            <p:cNvSpPr/>
            <p:nvPr/>
          </p:nvSpPr>
          <p:spPr>
            <a:xfrm flipH="1" rot="-5400000">
              <a:off x="2997725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9"/>
            <p:cNvSpPr/>
            <p:nvPr/>
          </p:nvSpPr>
          <p:spPr>
            <a:xfrm flipH="1" rot="-5400000">
              <a:off x="2746075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9"/>
            <p:cNvSpPr/>
            <p:nvPr/>
          </p:nvSpPr>
          <p:spPr>
            <a:xfrm flipH="1" rot="-5400000">
              <a:off x="2494425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9"/>
            <p:cNvSpPr/>
            <p:nvPr/>
          </p:nvSpPr>
          <p:spPr>
            <a:xfrm flipH="1" rot="-5400000">
              <a:off x="2242775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6" name="Google Shape;536;p69"/>
            <p:cNvCxnSpPr/>
            <p:nvPr/>
          </p:nvCxnSpPr>
          <p:spPr>
            <a:xfrm>
              <a:off x="0" y="871900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37" name="Google Shape;537;p69"/>
          <p:cNvSpPr/>
          <p:nvPr/>
        </p:nvSpPr>
        <p:spPr>
          <a:xfrm flipH="1">
            <a:off x="491712" y="755206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94349" y="-57776"/>
            <a:ext cx="9266924" cy="52906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0"/>
          <p:cNvSpPr/>
          <p:nvPr/>
        </p:nvSpPr>
        <p:spPr>
          <a:xfrm flipH="1" rot="10800000">
            <a:off x="-85725" y="349500"/>
            <a:ext cx="9272700" cy="4444500"/>
          </a:xfrm>
          <a:prstGeom prst="roundRect">
            <a:avLst>
              <a:gd fmla="val 50000" name="adj"/>
            </a:avLst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0"/>
          <p:cNvSpPr txBox="1"/>
          <p:nvPr>
            <p:ph type="title"/>
          </p:nvPr>
        </p:nvSpPr>
        <p:spPr>
          <a:xfrm>
            <a:off x="1226475" y="3164575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2" name="Google Shape;542;p70"/>
          <p:cNvSpPr txBox="1"/>
          <p:nvPr>
            <p:ph idx="1" type="subTitle"/>
          </p:nvPr>
        </p:nvSpPr>
        <p:spPr>
          <a:xfrm>
            <a:off x="1226475" y="1593938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3" name="Google Shape;543;p70"/>
          <p:cNvSpPr/>
          <p:nvPr/>
        </p:nvSpPr>
        <p:spPr>
          <a:xfrm>
            <a:off x="276102" y="433654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" name="Google Shape;544;p70"/>
          <p:cNvGrpSpPr/>
          <p:nvPr/>
        </p:nvGrpSpPr>
        <p:grpSpPr>
          <a:xfrm rot="-5400000">
            <a:off x="-214652" y="456074"/>
            <a:ext cx="1151076" cy="166873"/>
            <a:chOff x="-3996754" y="657212"/>
            <a:chExt cx="1151076" cy="166873"/>
          </a:xfrm>
        </p:grpSpPr>
        <p:sp>
          <p:nvSpPr>
            <p:cNvPr id="545" name="Google Shape;545;p70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70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70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70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0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70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70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0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0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0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70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0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0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0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0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70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70"/>
          <p:cNvSpPr/>
          <p:nvPr/>
        </p:nvSpPr>
        <p:spPr>
          <a:xfrm>
            <a:off x="665611" y="410268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70"/>
          <p:cNvGrpSpPr/>
          <p:nvPr/>
        </p:nvGrpSpPr>
        <p:grpSpPr>
          <a:xfrm>
            <a:off x="7992936" y="2407262"/>
            <a:ext cx="1151076" cy="166873"/>
            <a:chOff x="-3996754" y="657212"/>
            <a:chExt cx="1151076" cy="166873"/>
          </a:xfrm>
        </p:grpSpPr>
        <p:sp>
          <p:nvSpPr>
            <p:cNvPr id="563" name="Google Shape;563;p70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0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0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0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0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0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0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0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0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0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0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0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0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0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0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0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70"/>
          <p:cNvGrpSpPr/>
          <p:nvPr/>
        </p:nvGrpSpPr>
        <p:grpSpPr>
          <a:xfrm>
            <a:off x="5911215" y="4900842"/>
            <a:ext cx="3232782" cy="218469"/>
            <a:chOff x="5911215" y="4900842"/>
            <a:chExt cx="3232782" cy="218469"/>
          </a:xfrm>
        </p:grpSpPr>
        <p:sp>
          <p:nvSpPr>
            <p:cNvPr id="580" name="Google Shape;580;p70"/>
            <p:cNvSpPr/>
            <p:nvPr/>
          </p:nvSpPr>
          <p:spPr>
            <a:xfrm rot="5400000">
              <a:off x="59278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0"/>
            <p:cNvSpPr/>
            <p:nvPr/>
          </p:nvSpPr>
          <p:spPr>
            <a:xfrm rot="5400000">
              <a:off x="61794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0"/>
            <p:cNvSpPr/>
            <p:nvPr/>
          </p:nvSpPr>
          <p:spPr>
            <a:xfrm rot="5400000">
              <a:off x="64311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0"/>
            <p:cNvSpPr/>
            <p:nvPr/>
          </p:nvSpPr>
          <p:spPr>
            <a:xfrm rot="5400000">
              <a:off x="66827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4" name="Google Shape;584;p70"/>
            <p:cNvCxnSpPr/>
            <p:nvPr/>
          </p:nvCxnSpPr>
          <p:spPr>
            <a:xfrm rot="10800000">
              <a:off x="6896096" y="5010075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5" name="Google Shape;585;p70"/>
          <p:cNvSpPr/>
          <p:nvPr/>
        </p:nvSpPr>
        <p:spPr>
          <a:xfrm flipH="1">
            <a:off x="8213831" y="4430050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/>
          <p:nvPr>
            <p:ph idx="2" type="pic"/>
          </p:nvPr>
        </p:nvSpPr>
        <p:spPr>
          <a:xfrm>
            <a:off x="-10800" y="-32425"/>
            <a:ext cx="9144000" cy="51732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71"/>
          <p:cNvSpPr txBox="1"/>
          <p:nvPr>
            <p:ph type="title"/>
          </p:nvPr>
        </p:nvSpPr>
        <p:spPr>
          <a:xfrm>
            <a:off x="2010625" y="3725000"/>
            <a:ext cx="50676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7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-1"/>
            <a:ext cx="9144003" cy="51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2"/>
          <p:cNvSpPr txBox="1"/>
          <p:nvPr>
            <p:ph type="title"/>
          </p:nvPr>
        </p:nvSpPr>
        <p:spPr>
          <a:xfrm>
            <a:off x="1357188" y="1119056"/>
            <a:ext cx="3594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2" name="Google Shape;592;p72"/>
          <p:cNvSpPr txBox="1"/>
          <p:nvPr>
            <p:ph idx="1" type="subTitle"/>
          </p:nvPr>
        </p:nvSpPr>
        <p:spPr>
          <a:xfrm>
            <a:off x="1357188" y="2751044"/>
            <a:ext cx="35940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72"/>
          <p:cNvSpPr/>
          <p:nvPr>
            <p:ph idx="2" type="pic"/>
          </p:nvPr>
        </p:nvSpPr>
        <p:spPr>
          <a:xfrm>
            <a:off x="5234113" y="1008750"/>
            <a:ext cx="2552700" cy="312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594" name="Google Shape;594;p72"/>
          <p:cNvGrpSpPr/>
          <p:nvPr/>
        </p:nvGrpSpPr>
        <p:grpSpPr>
          <a:xfrm rot="-5400000">
            <a:off x="-214652" y="456074"/>
            <a:ext cx="1151076" cy="166873"/>
            <a:chOff x="-3996754" y="657212"/>
            <a:chExt cx="1151076" cy="166873"/>
          </a:xfrm>
        </p:grpSpPr>
        <p:sp>
          <p:nvSpPr>
            <p:cNvPr id="595" name="Google Shape;595;p72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72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2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2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2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2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2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72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2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72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2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72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72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2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72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72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72"/>
          <p:cNvGrpSpPr/>
          <p:nvPr/>
        </p:nvGrpSpPr>
        <p:grpSpPr>
          <a:xfrm>
            <a:off x="7992936" y="2407262"/>
            <a:ext cx="1151076" cy="166873"/>
            <a:chOff x="-3996754" y="657212"/>
            <a:chExt cx="1151076" cy="166873"/>
          </a:xfrm>
        </p:grpSpPr>
        <p:sp>
          <p:nvSpPr>
            <p:cNvPr id="612" name="Google Shape;612;p72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72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72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2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72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72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72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2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2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72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2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2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2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2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2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2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72"/>
          <p:cNvGrpSpPr/>
          <p:nvPr/>
        </p:nvGrpSpPr>
        <p:grpSpPr>
          <a:xfrm>
            <a:off x="-11" y="4735592"/>
            <a:ext cx="3232783" cy="218469"/>
            <a:chOff x="-11" y="4863942"/>
            <a:chExt cx="3232783" cy="218469"/>
          </a:xfrm>
        </p:grpSpPr>
        <p:sp>
          <p:nvSpPr>
            <p:cNvPr id="629" name="Google Shape;629;p72"/>
            <p:cNvSpPr/>
            <p:nvPr/>
          </p:nvSpPr>
          <p:spPr>
            <a:xfrm flipH="1" rot="-5400000">
              <a:off x="2997715" y="48473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2"/>
            <p:cNvSpPr/>
            <p:nvPr/>
          </p:nvSpPr>
          <p:spPr>
            <a:xfrm flipH="1" rot="-5400000">
              <a:off x="2746065" y="48473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2"/>
            <p:cNvSpPr/>
            <p:nvPr/>
          </p:nvSpPr>
          <p:spPr>
            <a:xfrm flipH="1" rot="-5400000">
              <a:off x="2494415" y="48473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2"/>
            <p:cNvSpPr/>
            <p:nvPr/>
          </p:nvSpPr>
          <p:spPr>
            <a:xfrm flipH="1" rot="-5400000">
              <a:off x="2242765" y="48473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3" name="Google Shape;633;p72"/>
            <p:cNvCxnSpPr/>
            <p:nvPr/>
          </p:nvCxnSpPr>
          <p:spPr>
            <a:xfrm>
              <a:off x="-11" y="4973175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-1"/>
            <a:ext cx="9144003" cy="51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3"/>
          <p:cNvSpPr/>
          <p:nvPr/>
        </p:nvSpPr>
        <p:spPr>
          <a:xfrm flipH="1" rot="10800000">
            <a:off x="4800" y="349500"/>
            <a:ext cx="9134400" cy="4444500"/>
          </a:xfrm>
          <a:prstGeom prst="roundRect">
            <a:avLst>
              <a:gd fmla="val 50000" name="adj"/>
            </a:avLst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3"/>
          <p:cNvSpPr txBox="1"/>
          <p:nvPr>
            <p:ph hasCustomPrompt="1" type="title"/>
          </p:nvPr>
        </p:nvSpPr>
        <p:spPr>
          <a:xfrm>
            <a:off x="1569900" y="1588900"/>
            <a:ext cx="60042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8" name="Google Shape;638;p73"/>
          <p:cNvSpPr txBox="1"/>
          <p:nvPr>
            <p:ph idx="1" type="subTitle"/>
          </p:nvPr>
        </p:nvSpPr>
        <p:spPr>
          <a:xfrm>
            <a:off x="1569900" y="3057500"/>
            <a:ext cx="6004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9" name="Google Shape;639;p73"/>
          <p:cNvSpPr/>
          <p:nvPr/>
        </p:nvSpPr>
        <p:spPr>
          <a:xfrm>
            <a:off x="930177" y="364474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3"/>
          <p:cNvSpPr/>
          <p:nvPr/>
        </p:nvSpPr>
        <p:spPr>
          <a:xfrm>
            <a:off x="8346961" y="86418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1" name="Google Shape;641;p73"/>
          <p:cNvGrpSpPr/>
          <p:nvPr/>
        </p:nvGrpSpPr>
        <p:grpSpPr>
          <a:xfrm>
            <a:off x="7992936" y="2407262"/>
            <a:ext cx="1151076" cy="166873"/>
            <a:chOff x="-3996754" y="657212"/>
            <a:chExt cx="1151076" cy="166873"/>
          </a:xfrm>
        </p:grpSpPr>
        <p:sp>
          <p:nvSpPr>
            <p:cNvPr id="642" name="Google Shape;642;p73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3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3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3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3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3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3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3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3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3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3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3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3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3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3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3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73"/>
          <p:cNvGrpSpPr/>
          <p:nvPr/>
        </p:nvGrpSpPr>
        <p:grpSpPr>
          <a:xfrm>
            <a:off x="5911215" y="4900842"/>
            <a:ext cx="3232782" cy="218469"/>
            <a:chOff x="5911215" y="4900842"/>
            <a:chExt cx="3232782" cy="218469"/>
          </a:xfrm>
        </p:grpSpPr>
        <p:sp>
          <p:nvSpPr>
            <p:cNvPr id="659" name="Google Shape;659;p73"/>
            <p:cNvSpPr/>
            <p:nvPr/>
          </p:nvSpPr>
          <p:spPr>
            <a:xfrm rot="5400000">
              <a:off x="59278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3"/>
            <p:cNvSpPr/>
            <p:nvPr/>
          </p:nvSpPr>
          <p:spPr>
            <a:xfrm rot="5400000">
              <a:off x="61794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3"/>
            <p:cNvSpPr/>
            <p:nvPr/>
          </p:nvSpPr>
          <p:spPr>
            <a:xfrm rot="5400000">
              <a:off x="64311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3"/>
            <p:cNvSpPr/>
            <p:nvPr/>
          </p:nvSpPr>
          <p:spPr>
            <a:xfrm rot="5400000">
              <a:off x="66827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3" name="Google Shape;663;p73"/>
            <p:cNvCxnSpPr/>
            <p:nvPr/>
          </p:nvCxnSpPr>
          <p:spPr>
            <a:xfrm rot="10800000">
              <a:off x="6896096" y="5010075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64" name="Google Shape;664;p73"/>
          <p:cNvSpPr/>
          <p:nvPr/>
        </p:nvSpPr>
        <p:spPr>
          <a:xfrm flipH="1">
            <a:off x="496281" y="3210850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" name="Google Shape;665;p73"/>
          <p:cNvGrpSpPr/>
          <p:nvPr/>
        </p:nvGrpSpPr>
        <p:grpSpPr>
          <a:xfrm>
            <a:off x="11" y="4112237"/>
            <a:ext cx="1151076" cy="166873"/>
            <a:chOff x="-3996754" y="657212"/>
            <a:chExt cx="1151076" cy="166873"/>
          </a:xfrm>
        </p:grpSpPr>
        <p:sp>
          <p:nvSpPr>
            <p:cNvPr id="666" name="Google Shape;666;p73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3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3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3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3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3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3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3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3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3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3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3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3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3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3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3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73"/>
          <p:cNvGrpSpPr/>
          <p:nvPr/>
        </p:nvGrpSpPr>
        <p:grpSpPr>
          <a:xfrm flipH="1">
            <a:off x="-11" y="864167"/>
            <a:ext cx="3232782" cy="218469"/>
            <a:chOff x="5911215" y="4900842"/>
            <a:chExt cx="3232782" cy="218469"/>
          </a:xfrm>
        </p:grpSpPr>
        <p:sp>
          <p:nvSpPr>
            <p:cNvPr id="683" name="Google Shape;683;p73"/>
            <p:cNvSpPr/>
            <p:nvPr/>
          </p:nvSpPr>
          <p:spPr>
            <a:xfrm rot="5400000">
              <a:off x="59278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3"/>
            <p:cNvSpPr/>
            <p:nvPr/>
          </p:nvSpPr>
          <p:spPr>
            <a:xfrm rot="5400000">
              <a:off x="61794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3"/>
            <p:cNvSpPr/>
            <p:nvPr/>
          </p:nvSpPr>
          <p:spPr>
            <a:xfrm rot="5400000">
              <a:off x="64311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3"/>
            <p:cNvSpPr/>
            <p:nvPr/>
          </p:nvSpPr>
          <p:spPr>
            <a:xfrm rot="5400000">
              <a:off x="66827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7" name="Google Shape;687;p73"/>
            <p:cNvCxnSpPr/>
            <p:nvPr/>
          </p:nvCxnSpPr>
          <p:spPr>
            <a:xfrm rot="10800000">
              <a:off x="6896096" y="5010075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88" name="Google Shape;688;p73"/>
          <p:cNvSpPr/>
          <p:nvPr/>
        </p:nvSpPr>
        <p:spPr>
          <a:xfrm>
            <a:off x="8345989" y="153019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3997" cy="51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4"/>
          <p:cNvSpPr/>
          <p:nvPr/>
        </p:nvSpPr>
        <p:spPr>
          <a:xfrm flipH="1" rot="10800000">
            <a:off x="5400" y="349500"/>
            <a:ext cx="9133200" cy="4444500"/>
          </a:xfrm>
          <a:prstGeom prst="roundRect">
            <a:avLst>
              <a:gd fmla="val 50000" name="adj"/>
            </a:avLst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4"/>
          <p:cNvSpPr txBox="1"/>
          <p:nvPr>
            <p:ph type="title"/>
          </p:nvPr>
        </p:nvSpPr>
        <p:spPr>
          <a:xfrm>
            <a:off x="2593425" y="672325"/>
            <a:ext cx="40947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93" name="Google Shape;693;p74"/>
          <p:cNvSpPr txBox="1"/>
          <p:nvPr>
            <p:ph idx="1" type="subTitle"/>
          </p:nvPr>
        </p:nvSpPr>
        <p:spPr>
          <a:xfrm>
            <a:off x="2593425" y="1354126"/>
            <a:ext cx="4094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94" name="Google Shape;694;p74"/>
          <p:cNvSpPr txBox="1"/>
          <p:nvPr>
            <p:ph idx="2" type="title"/>
          </p:nvPr>
        </p:nvSpPr>
        <p:spPr>
          <a:xfrm>
            <a:off x="2593425" y="1970035"/>
            <a:ext cx="40947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95" name="Google Shape;695;p74"/>
          <p:cNvSpPr txBox="1"/>
          <p:nvPr>
            <p:ph idx="3" type="subTitle"/>
          </p:nvPr>
        </p:nvSpPr>
        <p:spPr>
          <a:xfrm>
            <a:off x="2593425" y="2664550"/>
            <a:ext cx="4094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96" name="Google Shape;696;p74"/>
          <p:cNvSpPr txBox="1"/>
          <p:nvPr>
            <p:ph idx="4" type="title"/>
          </p:nvPr>
        </p:nvSpPr>
        <p:spPr>
          <a:xfrm>
            <a:off x="2593425" y="3267745"/>
            <a:ext cx="40947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97" name="Google Shape;697;p74"/>
          <p:cNvSpPr txBox="1"/>
          <p:nvPr>
            <p:ph idx="5" type="subTitle"/>
          </p:nvPr>
        </p:nvSpPr>
        <p:spPr>
          <a:xfrm>
            <a:off x="2593425" y="3974975"/>
            <a:ext cx="4094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"/>
              <a:buNone/>
              <a:defRPr sz="2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98" name="Google Shape;698;p74"/>
          <p:cNvSpPr/>
          <p:nvPr/>
        </p:nvSpPr>
        <p:spPr>
          <a:xfrm flipH="1">
            <a:off x="8213835" y="3186900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9" name="Google Shape;699;p74"/>
          <p:cNvGrpSpPr/>
          <p:nvPr/>
        </p:nvGrpSpPr>
        <p:grpSpPr>
          <a:xfrm flipH="1" rot="10800000">
            <a:off x="7770441" y="1380274"/>
            <a:ext cx="1151076" cy="166873"/>
            <a:chOff x="-3996754" y="657212"/>
            <a:chExt cx="1151076" cy="166873"/>
          </a:xfrm>
        </p:grpSpPr>
        <p:sp>
          <p:nvSpPr>
            <p:cNvPr id="700" name="Google Shape;700;p74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4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4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4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4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4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4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4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4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4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4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4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4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4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4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4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6" name="Google Shape;716;p74"/>
          <p:cNvSpPr/>
          <p:nvPr/>
        </p:nvSpPr>
        <p:spPr>
          <a:xfrm flipH="1">
            <a:off x="7954896" y="364961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7" name="Google Shape;717;p74"/>
          <p:cNvGrpSpPr/>
          <p:nvPr/>
        </p:nvGrpSpPr>
        <p:grpSpPr>
          <a:xfrm>
            <a:off x="330135" y="7"/>
            <a:ext cx="218469" cy="3063988"/>
            <a:chOff x="235510" y="7"/>
            <a:chExt cx="218469" cy="3063988"/>
          </a:xfrm>
        </p:grpSpPr>
        <p:sp>
          <p:nvSpPr>
            <p:cNvPr id="718" name="Google Shape;718;p74"/>
            <p:cNvSpPr/>
            <p:nvPr/>
          </p:nvSpPr>
          <p:spPr>
            <a:xfrm flipH="1">
              <a:off x="235510" y="281235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4"/>
            <p:cNvSpPr/>
            <p:nvPr/>
          </p:nvSpPr>
          <p:spPr>
            <a:xfrm flipH="1">
              <a:off x="235510" y="256070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4"/>
            <p:cNvSpPr/>
            <p:nvPr/>
          </p:nvSpPr>
          <p:spPr>
            <a:xfrm flipH="1">
              <a:off x="235510" y="230905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4"/>
            <p:cNvSpPr/>
            <p:nvPr/>
          </p:nvSpPr>
          <p:spPr>
            <a:xfrm flipH="1">
              <a:off x="235510" y="205740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2" name="Google Shape;722;p74"/>
            <p:cNvCxnSpPr/>
            <p:nvPr/>
          </p:nvCxnSpPr>
          <p:spPr>
            <a:xfrm rot="-5400000">
              <a:off x="-683954" y="1028707"/>
              <a:ext cx="2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23" name="Google Shape;723;p74"/>
          <p:cNvSpPr/>
          <p:nvPr/>
        </p:nvSpPr>
        <p:spPr>
          <a:xfrm>
            <a:off x="8124486" y="4027368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74"/>
          <p:cNvGrpSpPr/>
          <p:nvPr/>
        </p:nvGrpSpPr>
        <p:grpSpPr>
          <a:xfrm flipH="1" rot="10800000">
            <a:off x="-9" y="4165799"/>
            <a:ext cx="1151076" cy="166873"/>
            <a:chOff x="-3996754" y="657212"/>
            <a:chExt cx="1151076" cy="166873"/>
          </a:xfrm>
        </p:grpSpPr>
        <p:sp>
          <p:nvSpPr>
            <p:cNvPr id="725" name="Google Shape;725;p74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4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4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4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4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4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4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4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4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4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4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4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4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4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4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4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1" name="Google Shape;741;p74"/>
          <p:cNvSpPr/>
          <p:nvPr/>
        </p:nvSpPr>
        <p:spPr>
          <a:xfrm>
            <a:off x="590211" y="645993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75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rot="10800000">
            <a:off x="-31748" y="-28574"/>
            <a:ext cx="9194798" cy="517207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5"/>
          <p:cNvSpPr txBox="1"/>
          <p:nvPr>
            <p:ph type="title"/>
          </p:nvPr>
        </p:nvSpPr>
        <p:spPr>
          <a:xfrm>
            <a:off x="1411803" y="1825343"/>
            <a:ext cx="13059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5" name="Google Shape;745;p75"/>
          <p:cNvSpPr txBox="1"/>
          <p:nvPr>
            <p:ph idx="1" type="subTitle"/>
          </p:nvPr>
        </p:nvSpPr>
        <p:spPr>
          <a:xfrm>
            <a:off x="912753" y="3350325"/>
            <a:ext cx="230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46" name="Google Shape;746;p75"/>
          <p:cNvSpPr txBox="1"/>
          <p:nvPr>
            <p:ph idx="2" type="subTitle"/>
          </p:nvPr>
        </p:nvSpPr>
        <p:spPr>
          <a:xfrm>
            <a:off x="912753" y="2918250"/>
            <a:ext cx="2304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7" name="Google Shape;747;p75"/>
          <p:cNvSpPr txBox="1"/>
          <p:nvPr>
            <p:ph idx="3" type="title"/>
          </p:nvPr>
        </p:nvSpPr>
        <p:spPr>
          <a:xfrm>
            <a:off x="3919530" y="1825343"/>
            <a:ext cx="13047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8" name="Google Shape;748;p75"/>
          <p:cNvSpPr txBox="1"/>
          <p:nvPr>
            <p:ph idx="4" type="subTitle"/>
          </p:nvPr>
        </p:nvSpPr>
        <p:spPr>
          <a:xfrm>
            <a:off x="3420012" y="3350325"/>
            <a:ext cx="230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49" name="Google Shape;749;p75"/>
          <p:cNvSpPr txBox="1"/>
          <p:nvPr>
            <p:ph idx="5" type="subTitle"/>
          </p:nvPr>
        </p:nvSpPr>
        <p:spPr>
          <a:xfrm>
            <a:off x="3420013" y="2918250"/>
            <a:ext cx="2304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0" name="Google Shape;750;p75"/>
          <p:cNvSpPr txBox="1"/>
          <p:nvPr>
            <p:ph idx="6" type="title"/>
          </p:nvPr>
        </p:nvSpPr>
        <p:spPr>
          <a:xfrm>
            <a:off x="6426897" y="1825343"/>
            <a:ext cx="13047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1" name="Google Shape;751;p75"/>
          <p:cNvSpPr txBox="1"/>
          <p:nvPr>
            <p:ph idx="7" type="subTitle"/>
          </p:nvPr>
        </p:nvSpPr>
        <p:spPr>
          <a:xfrm>
            <a:off x="5927247" y="3350325"/>
            <a:ext cx="2304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52" name="Google Shape;752;p75"/>
          <p:cNvSpPr txBox="1"/>
          <p:nvPr>
            <p:ph idx="8" type="subTitle"/>
          </p:nvPr>
        </p:nvSpPr>
        <p:spPr>
          <a:xfrm>
            <a:off x="5927247" y="2918250"/>
            <a:ext cx="2304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75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4" name="Google Shape;754;p75"/>
          <p:cNvSpPr/>
          <p:nvPr/>
        </p:nvSpPr>
        <p:spPr>
          <a:xfrm flipH="1">
            <a:off x="8631544" y="454206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p75"/>
          <p:cNvGrpSpPr/>
          <p:nvPr/>
        </p:nvGrpSpPr>
        <p:grpSpPr>
          <a:xfrm flipH="1" rot="5400000">
            <a:off x="8359863" y="456061"/>
            <a:ext cx="1151076" cy="166873"/>
            <a:chOff x="-3996754" y="657212"/>
            <a:chExt cx="1151076" cy="166873"/>
          </a:xfrm>
        </p:grpSpPr>
        <p:sp>
          <p:nvSpPr>
            <p:cNvPr id="756" name="Google Shape;756;p75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5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5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5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5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5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5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5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5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5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5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5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5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5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5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5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2" name="Google Shape;772;p75"/>
          <p:cNvSpPr/>
          <p:nvPr/>
        </p:nvSpPr>
        <p:spPr>
          <a:xfrm flipH="1">
            <a:off x="320001" y="86113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3" name="Google Shape;773;p75"/>
          <p:cNvGrpSpPr/>
          <p:nvPr/>
        </p:nvGrpSpPr>
        <p:grpSpPr>
          <a:xfrm flipH="1">
            <a:off x="-190624" y="1870487"/>
            <a:ext cx="1151076" cy="166873"/>
            <a:chOff x="-3996754" y="657212"/>
            <a:chExt cx="1151076" cy="166873"/>
          </a:xfrm>
        </p:grpSpPr>
        <p:sp>
          <p:nvSpPr>
            <p:cNvPr id="774" name="Google Shape;774;p75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5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5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5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5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5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5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5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5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5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5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5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5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5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5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5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0" name="Google Shape;790;p75"/>
          <p:cNvSpPr/>
          <p:nvPr/>
        </p:nvSpPr>
        <p:spPr>
          <a:xfrm>
            <a:off x="275609" y="3847362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76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rot="10800000">
            <a:off x="-2" y="-21401"/>
            <a:ext cx="9178035" cy="51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76"/>
          <p:cNvSpPr txBox="1"/>
          <p:nvPr>
            <p:ph type="title"/>
          </p:nvPr>
        </p:nvSpPr>
        <p:spPr>
          <a:xfrm>
            <a:off x="1217750" y="1495425"/>
            <a:ext cx="27639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4" name="Google Shape;794;p76"/>
          <p:cNvSpPr txBox="1"/>
          <p:nvPr>
            <p:ph idx="1" type="subTitle"/>
          </p:nvPr>
        </p:nvSpPr>
        <p:spPr>
          <a:xfrm>
            <a:off x="1217750" y="2540925"/>
            <a:ext cx="27639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5" name="Google Shape;795;p76"/>
          <p:cNvSpPr/>
          <p:nvPr/>
        </p:nvSpPr>
        <p:spPr>
          <a:xfrm flipH="1">
            <a:off x="8974444" y="433654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p76"/>
          <p:cNvGrpSpPr/>
          <p:nvPr/>
        </p:nvGrpSpPr>
        <p:grpSpPr>
          <a:xfrm flipH="1" rot="5400000">
            <a:off x="8255088" y="456074"/>
            <a:ext cx="1151076" cy="166873"/>
            <a:chOff x="-3996754" y="657212"/>
            <a:chExt cx="1151076" cy="166873"/>
          </a:xfrm>
        </p:grpSpPr>
        <p:sp>
          <p:nvSpPr>
            <p:cNvPr id="797" name="Google Shape;797;p76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6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6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6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6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6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6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6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6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6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6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6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6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6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6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6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3" name="Google Shape;813;p76"/>
          <p:cNvSpPr/>
          <p:nvPr/>
        </p:nvSpPr>
        <p:spPr>
          <a:xfrm flipH="1">
            <a:off x="8311476" y="410268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4" name="Google Shape;814;p76"/>
          <p:cNvGrpSpPr/>
          <p:nvPr/>
        </p:nvGrpSpPr>
        <p:grpSpPr>
          <a:xfrm flipH="1">
            <a:off x="-333499" y="121262"/>
            <a:ext cx="1151076" cy="166873"/>
            <a:chOff x="-3996754" y="657212"/>
            <a:chExt cx="1151076" cy="166873"/>
          </a:xfrm>
        </p:grpSpPr>
        <p:sp>
          <p:nvSpPr>
            <p:cNvPr id="815" name="Google Shape;815;p76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6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6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6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6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6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6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6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6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6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6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6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6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6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6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6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76"/>
          <p:cNvGrpSpPr/>
          <p:nvPr/>
        </p:nvGrpSpPr>
        <p:grpSpPr>
          <a:xfrm flipH="1">
            <a:off x="-495408" y="4872267"/>
            <a:ext cx="3232782" cy="218469"/>
            <a:chOff x="5911215" y="4900842"/>
            <a:chExt cx="3232782" cy="218469"/>
          </a:xfrm>
        </p:grpSpPr>
        <p:sp>
          <p:nvSpPr>
            <p:cNvPr id="832" name="Google Shape;832;p76"/>
            <p:cNvSpPr/>
            <p:nvPr/>
          </p:nvSpPr>
          <p:spPr>
            <a:xfrm rot="5400000">
              <a:off x="59278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6"/>
            <p:cNvSpPr/>
            <p:nvPr/>
          </p:nvSpPr>
          <p:spPr>
            <a:xfrm rot="5400000">
              <a:off x="61794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6"/>
            <p:cNvSpPr/>
            <p:nvPr/>
          </p:nvSpPr>
          <p:spPr>
            <a:xfrm rot="5400000">
              <a:off x="64311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6"/>
            <p:cNvSpPr/>
            <p:nvPr/>
          </p:nvSpPr>
          <p:spPr>
            <a:xfrm rot="5400000">
              <a:off x="66827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6" name="Google Shape;836;p76"/>
            <p:cNvCxnSpPr/>
            <p:nvPr/>
          </p:nvCxnSpPr>
          <p:spPr>
            <a:xfrm rot="10800000">
              <a:off x="6896096" y="5010075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9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-1"/>
            <a:ext cx="9144003" cy="51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59"/>
          <p:cNvSpPr txBox="1"/>
          <p:nvPr>
            <p:ph idx="1" type="body"/>
          </p:nvPr>
        </p:nvSpPr>
        <p:spPr>
          <a:xfrm>
            <a:off x="720000" y="1110976"/>
            <a:ext cx="7704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2" name="Google Shape;62;p59"/>
          <p:cNvSpPr/>
          <p:nvPr/>
        </p:nvSpPr>
        <p:spPr>
          <a:xfrm flipH="1">
            <a:off x="334252" y="426811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59"/>
          <p:cNvGrpSpPr/>
          <p:nvPr/>
        </p:nvGrpSpPr>
        <p:grpSpPr>
          <a:xfrm flipH="1" rot="5400000">
            <a:off x="8372584" y="2324886"/>
            <a:ext cx="1151076" cy="166873"/>
            <a:chOff x="-3996754" y="657212"/>
            <a:chExt cx="1151076" cy="166873"/>
          </a:xfrm>
        </p:grpSpPr>
        <p:sp>
          <p:nvSpPr>
            <p:cNvPr id="64" name="Google Shape;64;p59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9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9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9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9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9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9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9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9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9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9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9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9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9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9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9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59"/>
          <p:cNvSpPr/>
          <p:nvPr/>
        </p:nvSpPr>
        <p:spPr>
          <a:xfrm flipH="1">
            <a:off x="8348834" y="3956143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59"/>
          <p:cNvGrpSpPr/>
          <p:nvPr/>
        </p:nvGrpSpPr>
        <p:grpSpPr>
          <a:xfrm flipH="1">
            <a:off x="-431066" y="647937"/>
            <a:ext cx="1151076" cy="166873"/>
            <a:chOff x="-3996754" y="657212"/>
            <a:chExt cx="1151076" cy="166873"/>
          </a:xfrm>
        </p:grpSpPr>
        <p:sp>
          <p:nvSpPr>
            <p:cNvPr id="82" name="Google Shape;82;p59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9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9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9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9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9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9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9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9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9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9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9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9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9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9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9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59"/>
          <p:cNvGrpSpPr/>
          <p:nvPr/>
        </p:nvGrpSpPr>
        <p:grpSpPr>
          <a:xfrm>
            <a:off x="0" y="4791742"/>
            <a:ext cx="3232782" cy="218469"/>
            <a:chOff x="0" y="4791742"/>
            <a:chExt cx="3232782" cy="218469"/>
          </a:xfrm>
        </p:grpSpPr>
        <p:sp>
          <p:nvSpPr>
            <p:cNvPr id="99" name="Google Shape;99;p59"/>
            <p:cNvSpPr/>
            <p:nvPr/>
          </p:nvSpPr>
          <p:spPr>
            <a:xfrm flipH="1" rot="-5400000">
              <a:off x="2997725" y="47751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9"/>
            <p:cNvSpPr/>
            <p:nvPr/>
          </p:nvSpPr>
          <p:spPr>
            <a:xfrm flipH="1" rot="-5400000">
              <a:off x="2746075" y="47751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9"/>
            <p:cNvSpPr/>
            <p:nvPr/>
          </p:nvSpPr>
          <p:spPr>
            <a:xfrm flipH="1" rot="-5400000">
              <a:off x="2494425" y="47751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9"/>
            <p:cNvSpPr/>
            <p:nvPr/>
          </p:nvSpPr>
          <p:spPr>
            <a:xfrm flipH="1" rot="-5400000">
              <a:off x="2242775" y="47751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3" name="Google Shape;103;p59"/>
            <p:cNvCxnSpPr/>
            <p:nvPr/>
          </p:nvCxnSpPr>
          <p:spPr>
            <a:xfrm>
              <a:off x="0" y="4900975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4" name="Google Shape;104;p59"/>
          <p:cNvSpPr/>
          <p:nvPr/>
        </p:nvSpPr>
        <p:spPr>
          <a:xfrm>
            <a:off x="8430767" y="514425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77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rot="10800000">
            <a:off x="-32076" y="0"/>
            <a:ext cx="9195126" cy="5176748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7"/>
          <p:cNvSpPr txBox="1"/>
          <p:nvPr>
            <p:ph type="title"/>
          </p:nvPr>
        </p:nvSpPr>
        <p:spPr>
          <a:xfrm>
            <a:off x="5477300" y="1404650"/>
            <a:ext cx="26304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0" name="Google Shape;840;p77"/>
          <p:cNvSpPr txBox="1"/>
          <p:nvPr>
            <p:ph idx="1" type="subTitle"/>
          </p:nvPr>
        </p:nvSpPr>
        <p:spPr>
          <a:xfrm>
            <a:off x="5477425" y="2547475"/>
            <a:ext cx="2630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77"/>
          <p:cNvSpPr/>
          <p:nvPr/>
        </p:nvSpPr>
        <p:spPr>
          <a:xfrm flipH="1" rot="5400000">
            <a:off x="8803195" y="43457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77"/>
          <p:cNvGrpSpPr/>
          <p:nvPr/>
        </p:nvGrpSpPr>
        <p:grpSpPr>
          <a:xfrm flipH="1" rot="10800000">
            <a:off x="8072178" y="4710002"/>
            <a:ext cx="1151076" cy="166873"/>
            <a:chOff x="-3996754" y="657212"/>
            <a:chExt cx="1151076" cy="166873"/>
          </a:xfrm>
        </p:grpSpPr>
        <p:sp>
          <p:nvSpPr>
            <p:cNvPr id="843" name="Google Shape;843;p77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7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7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7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7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7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7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7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7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7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7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7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7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7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7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7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9" name="Google Shape;859;p77"/>
          <p:cNvSpPr/>
          <p:nvPr/>
        </p:nvSpPr>
        <p:spPr>
          <a:xfrm flipH="1" rot="5400000">
            <a:off x="199231" y="836387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77"/>
          <p:cNvSpPr/>
          <p:nvPr/>
        </p:nvSpPr>
        <p:spPr>
          <a:xfrm rot="5400000">
            <a:off x="345992" y="3955672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1" name="Google Shape;861;p77"/>
          <p:cNvGrpSpPr/>
          <p:nvPr/>
        </p:nvGrpSpPr>
        <p:grpSpPr>
          <a:xfrm flipH="1" rot="10800000">
            <a:off x="-255734" y="349502"/>
            <a:ext cx="1151076" cy="166873"/>
            <a:chOff x="-3996754" y="657212"/>
            <a:chExt cx="1151076" cy="166873"/>
          </a:xfrm>
        </p:grpSpPr>
        <p:sp>
          <p:nvSpPr>
            <p:cNvPr id="862" name="Google Shape;862;p77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7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7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7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7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7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7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7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7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7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7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7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7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7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7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7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78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-28575" y="-36800"/>
            <a:ext cx="9201152" cy="52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78"/>
          <p:cNvSpPr txBox="1"/>
          <p:nvPr>
            <p:ph type="title"/>
          </p:nvPr>
        </p:nvSpPr>
        <p:spPr>
          <a:xfrm>
            <a:off x="1729850" y="1395475"/>
            <a:ext cx="27963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1" name="Google Shape;881;p78"/>
          <p:cNvSpPr txBox="1"/>
          <p:nvPr>
            <p:ph idx="1" type="subTitle"/>
          </p:nvPr>
        </p:nvSpPr>
        <p:spPr>
          <a:xfrm>
            <a:off x="1729850" y="2564300"/>
            <a:ext cx="27963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78"/>
          <p:cNvSpPr/>
          <p:nvPr/>
        </p:nvSpPr>
        <p:spPr>
          <a:xfrm flipH="1" rot="5400000">
            <a:off x="8612695" y="4277560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3" name="Google Shape;883;p78"/>
          <p:cNvGrpSpPr/>
          <p:nvPr/>
        </p:nvGrpSpPr>
        <p:grpSpPr>
          <a:xfrm flipH="1" rot="10800000">
            <a:off x="8278666" y="349502"/>
            <a:ext cx="1151076" cy="166873"/>
            <a:chOff x="-3996754" y="657212"/>
            <a:chExt cx="1151076" cy="166873"/>
          </a:xfrm>
        </p:grpSpPr>
        <p:sp>
          <p:nvSpPr>
            <p:cNvPr id="884" name="Google Shape;884;p78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8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8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8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8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8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8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8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8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8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8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8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8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8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8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8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0" name="Google Shape;900;p78"/>
          <p:cNvSpPr/>
          <p:nvPr/>
        </p:nvSpPr>
        <p:spPr>
          <a:xfrm flipH="1" rot="5400000">
            <a:off x="713581" y="4160612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8"/>
          <p:cNvSpPr/>
          <p:nvPr/>
        </p:nvSpPr>
        <p:spPr>
          <a:xfrm rot="5400000">
            <a:off x="7316342" y="4497247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78"/>
          <p:cNvSpPr/>
          <p:nvPr/>
        </p:nvSpPr>
        <p:spPr>
          <a:xfrm rot="5400000">
            <a:off x="279317" y="3727072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3" name="Google Shape;903;p78"/>
          <p:cNvGrpSpPr/>
          <p:nvPr/>
        </p:nvGrpSpPr>
        <p:grpSpPr>
          <a:xfrm flipH="1" rot="10800000">
            <a:off x="-255734" y="349502"/>
            <a:ext cx="1151076" cy="166873"/>
            <a:chOff x="-3996754" y="657212"/>
            <a:chExt cx="1151076" cy="166873"/>
          </a:xfrm>
        </p:grpSpPr>
        <p:sp>
          <p:nvSpPr>
            <p:cNvPr id="904" name="Google Shape;904;p78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8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8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8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8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8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8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8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8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8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8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8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8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8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8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8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79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flipH="1" rot="10800000">
            <a:off x="0" y="0"/>
            <a:ext cx="9143997" cy="51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3" name="Google Shape;923;p79"/>
          <p:cNvSpPr/>
          <p:nvPr/>
        </p:nvSpPr>
        <p:spPr>
          <a:xfrm flipH="1">
            <a:off x="8631544" y="454206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4" name="Google Shape;924;p79"/>
          <p:cNvGrpSpPr/>
          <p:nvPr/>
        </p:nvGrpSpPr>
        <p:grpSpPr>
          <a:xfrm flipH="1" rot="5400000">
            <a:off x="8359863" y="456061"/>
            <a:ext cx="1151076" cy="166873"/>
            <a:chOff x="-3996754" y="657212"/>
            <a:chExt cx="1151076" cy="166873"/>
          </a:xfrm>
        </p:grpSpPr>
        <p:sp>
          <p:nvSpPr>
            <p:cNvPr id="925" name="Google Shape;925;p79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9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79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9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9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9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9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9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9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9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9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9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9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9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9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9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1" name="Google Shape;941;p79"/>
          <p:cNvSpPr/>
          <p:nvPr/>
        </p:nvSpPr>
        <p:spPr>
          <a:xfrm flipH="1">
            <a:off x="320001" y="86113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79"/>
          <p:cNvGrpSpPr/>
          <p:nvPr/>
        </p:nvGrpSpPr>
        <p:grpSpPr>
          <a:xfrm flipH="1">
            <a:off x="-82987" y="4794012"/>
            <a:ext cx="1151076" cy="166873"/>
            <a:chOff x="-3996754" y="657212"/>
            <a:chExt cx="1151076" cy="166873"/>
          </a:xfrm>
        </p:grpSpPr>
        <p:sp>
          <p:nvSpPr>
            <p:cNvPr id="943" name="Google Shape;943;p79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9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9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9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9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9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9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9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9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9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9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9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9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9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9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9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9" name="Google Shape;959;p79"/>
          <p:cNvSpPr/>
          <p:nvPr/>
        </p:nvSpPr>
        <p:spPr>
          <a:xfrm>
            <a:off x="275609" y="3847362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8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rot="10800000">
            <a:off x="-13773" y="-42776"/>
            <a:ext cx="9195873" cy="52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3" name="Google Shape;963;p80"/>
          <p:cNvSpPr/>
          <p:nvPr/>
        </p:nvSpPr>
        <p:spPr>
          <a:xfrm flipH="1" rot="10800000">
            <a:off x="217603" y="725961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4" name="Google Shape;964;p80"/>
          <p:cNvGrpSpPr/>
          <p:nvPr/>
        </p:nvGrpSpPr>
        <p:grpSpPr>
          <a:xfrm flipH="1" rot="-5400000">
            <a:off x="-273150" y="4793992"/>
            <a:ext cx="1151076" cy="166873"/>
            <a:chOff x="-3996754" y="657212"/>
            <a:chExt cx="1151076" cy="166873"/>
          </a:xfrm>
        </p:grpSpPr>
        <p:sp>
          <p:nvSpPr>
            <p:cNvPr id="965" name="Google Shape;965;p80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0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0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0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0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0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0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0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0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0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0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0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0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0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0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0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1" name="Google Shape;981;p80"/>
          <p:cNvSpPr/>
          <p:nvPr/>
        </p:nvSpPr>
        <p:spPr>
          <a:xfrm flipH="1" rot="10800000">
            <a:off x="8221788" y="4028479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2" name="Google Shape;982;p80"/>
          <p:cNvGrpSpPr/>
          <p:nvPr/>
        </p:nvGrpSpPr>
        <p:grpSpPr>
          <a:xfrm flipH="1" rot="10800000">
            <a:off x="8221788" y="4794004"/>
            <a:ext cx="1151076" cy="166873"/>
            <a:chOff x="-3996754" y="657212"/>
            <a:chExt cx="1151076" cy="166873"/>
          </a:xfrm>
        </p:grpSpPr>
        <p:sp>
          <p:nvSpPr>
            <p:cNvPr id="983" name="Google Shape;983;p80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0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0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0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0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0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0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0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0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0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0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0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0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9" name="Google Shape;999;p80"/>
          <p:cNvSpPr/>
          <p:nvPr/>
        </p:nvSpPr>
        <p:spPr>
          <a:xfrm rot="10800000">
            <a:off x="8580395" y="1017730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81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rot="10800000">
            <a:off x="-9525" y="0"/>
            <a:ext cx="9143997" cy="51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3" name="Google Shape;1003;p81"/>
          <p:cNvSpPr/>
          <p:nvPr/>
        </p:nvSpPr>
        <p:spPr>
          <a:xfrm>
            <a:off x="417628" y="384734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4" name="Google Shape;1004;p81"/>
          <p:cNvGrpSpPr/>
          <p:nvPr/>
        </p:nvGrpSpPr>
        <p:grpSpPr>
          <a:xfrm rot="-5400000">
            <a:off x="-73125" y="4951861"/>
            <a:ext cx="1151076" cy="166873"/>
            <a:chOff x="-3996754" y="657212"/>
            <a:chExt cx="1151076" cy="166873"/>
          </a:xfrm>
        </p:grpSpPr>
        <p:sp>
          <p:nvSpPr>
            <p:cNvPr id="1005" name="Google Shape;1005;p81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1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1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1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1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1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1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1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1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1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1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1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1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1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1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1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1" name="Google Shape;1021;p81"/>
          <p:cNvSpPr/>
          <p:nvPr/>
        </p:nvSpPr>
        <p:spPr>
          <a:xfrm>
            <a:off x="7980963" y="4247706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2" name="Google Shape;1022;p81"/>
          <p:cNvGrpSpPr/>
          <p:nvPr/>
        </p:nvGrpSpPr>
        <p:grpSpPr>
          <a:xfrm>
            <a:off x="-224712" y="349512"/>
            <a:ext cx="1151076" cy="166873"/>
            <a:chOff x="-3996754" y="657212"/>
            <a:chExt cx="1151076" cy="166873"/>
          </a:xfrm>
        </p:grpSpPr>
        <p:sp>
          <p:nvSpPr>
            <p:cNvPr id="1023" name="Google Shape;1023;p81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1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1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1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1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1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1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1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1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1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1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1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1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1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1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1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9" name="Google Shape;1039;p81"/>
          <p:cNvSpPr/>
          <p:nvPr/>
        </p:nvSpPr>
        <p:spPr>
          <a:xfrm flipH="1">
            <a:off x="8526033" y="4387062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8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-1"/>
            <a:ext cx="9144003" cy="51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3" name="Google Shape;1043;p82"/>
          <p:cNvSpPr/>
          <p:nvPr/>
        </p:nvSpPr>
        <p:spPr>
          <a:xfrm flipH="1" rot="10800000">
            <a:off x="211303" y="43457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4" name="Google Shape;1044;p82"/>
          <p:cNvGrpSpPr/>
          <p:nvPr/>
        </p:nvGrpSpPr>
        <p:grpSpPr>
          <a:xfrm flipH="1" rot="-5400000">
            <a:off x="-111225" y="4626355"/>
            <a:ext cx="1151076" cy="166873"/>
            <a:chOff x="-3996754" y="657212"/>
            <a:chExt cx="1151076" cy="166873"/>
          </a:xfrm>
        </p:grpSpPr>
        <p:sp>
          <p:nvSpPr>
            <p:cNvPr id="1045" name="Google Shape;1045;p82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2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2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2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2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2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2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82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2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2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82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82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2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2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2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2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1" name="Google Shape;1061;p82"/>
          <p:cNvSpPr/>
          <p:nvPr/>
        </p:nvSpPr>
        <p:spPr>
          <a:xfrm flipH="1" rot="10800000">
            <a:off x="8114125" y="4134254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2" name="Google Shape;1062;p82"/>
          <p:cNvGrpSpPr/>
          <p:nvPr/>
        </p:nvGrpSpPr>
        <p:grpSpPr>
          <a:xfrm flipH="1" rot="10800000">
            <a:off x="8557138" y="2754729"/>
            <a:ext cx="1151076" cy="166873"/>
            <a:chOff x="-3996754" y="657212"/>
            <a:chExt cx="1151076" cy="166873"/>
          </a:xfrm>
        </p:grpSpPr>
        <p:sp>
          <p:nvSpPr>
            <p:cNvPr id="1063" name="Google Shape;1063;p82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2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82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2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2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2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2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2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2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2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2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2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2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2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2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2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9" name="Google Shape;1079;p82"/>
          <p:cNvSpPr/>
          <p:nvPr/>
        </p:nvSpPr>
        <p:spPr>
          <a:xfrm rot="10800000">
            <a:off x="8557158" y="1017730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82"/>
          <p:cNvSpPr/>
          <p:nvPr/>
        </p:nvSpPr>
        <p:spPr>
          <a:xfrm flipH="1" rot="10800000">
            <a:off x="0" y="1451629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83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9143997" cy="51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4" name="Google Shape;1084;p83"/>
          <p:cNvSpPr/>
          <p:nvPr/>
        </p:nvSpPr>
        <p:spPr>
          <a:xfrm flipH="1" rot="5400000">
            <a:off x="8345995" y="451594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5" name="Google Shape;1085;p83"/>
          <p:cNvGrpSpPr/>
          <p:nvPr/>
        </p:nvGrpSpPr>
        <p:grpSpPr>
          <a:xfrm flipH="1" rot="10800000">
            <a:off x="7992916" y="4977352"/>
            <a:ext cx="1151076" cy="166873"/>
            <a:chOff x="-3996754" y="657212"/>
            <a:chExt cx="1151076" cy="166873"/>
          </a:xfrm>
        </p:grpSpPr>
        <p:sp>
          <p:nvSpPr>
            <p:cNvPr id="1086" name="Google Shape;1086;p83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83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83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83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83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83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83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83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83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3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83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83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3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3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83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3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2" name="Google Shape;1102;p83"/>
          <p:cNvSpPr/>
          <p:nvPr/>
        </p:nvSpPr>
        <p:spPr>
          <a:xfrm flipH="1" rot="5400000">
            <a:off x="713581" y="4160612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3" name="Google Shape;1103;p83"/>
          <p:cNvGrpSpPr/>
          <p:nvPr/>
        </p:nvGrpSpPr>
        <p:grpSpPr>
          <a:xfrm flipH="1" rot="5400000">
            <a:off x="8485015" y="1113165"/>
            <a:ext cx="1151076" cy="166873"/>
            <a:chOff x="-3996754" y="657212"/>
            <a:chExt cx="1151076" cy="166873"/>
          </a:xfrm>
        </p:grpSpPr>
        <p:sp>
          <p:nvSpPr>
            <p:cNvPr id="1104" name="Google Shape;1104;p83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83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83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3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83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3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83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3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3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83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83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83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83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83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83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83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0" name="Google Shape;1120;p83"/>
          <p:cNvSpPr/>
          <p:nvPr/>
        </p:nvSpPr>
        <p:spPr>
          <a:xfrm rot="5400000">
            <a:off x="8430767" y="3830497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83"/>
          <p:cNvSpPr/>
          <p:nvPr/>
        </p:nvSpPr>
        <p:spPr>
          <a:xfrm rot="5400000">
            <a:off x="279317" y="3727072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2" name="Google Shape;1122;p83"/>
          <p:cNvGrpSpPr/>
          <p:nvPr/>
        </p:nvGrpSpPr>
        <p:grpSpPr>
          <a:xfrm flipH="1" rot="10800000">
            <a:off x="-255734" y="349502"/>
            <a:ext cx="1151076" cy="166873"/>
            <a:chOff x="-3996754" y="657212"/>
            <a:chExt cx="1151076" cy="166873"/>
          </a:xfrm>
        </p:grpSpPr>
        <p:sp>
          <p:nvSpPr>
            <p:cNvPr id="1123" name="Google Shape;1123;p83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83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83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83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83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83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83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83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83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83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83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83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83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83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83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83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84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flipH="1">
            <a:off x="-27024" y="-44012"/>
            <a:ext cx="9198049" cy="523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2" name="Google Shape;1142;p84"/>
          <p:cNvSpPr txBox="1"/>
          <p:nvPr>
            <p:ph idx="1" type="subTitle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3" name="Google Shape;1143;p84"/>
          <p:cNvSpPr txBox="1"/>
          <p:nvPr>
            <p:ph idx="2" type="subTitle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4" name="Google Shape;1144;p84"/>
          <p:cNvSpPr txBox="1"/>
          <p:nvPr>
            <p:ph idx="3" type="subTitle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5" name="Google Shape;1145;p84"/>
          <p:cNvSpPr txBox="1"/>
          <p:nvPr>
            <p:ph idx="4" type="subTitle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6" name="Google Shape;1146;p84"/>
          <p:cNvSpPr/>
          <p:nvPr/>
        </p:nvSpPr>
        <p:spPr>
          <a:xfrm flipH="1">
            <a:off x="8213835" y="3186900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84"/>
          <p:cNvSpPr/>
          <p:nvPr/>
        </p:nvSpPr>
        <p:spPr>
          <a:xfrm flipH="1">
            <a:off x="454071" y="172556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8" name="Google Shape;1148;p84"/>
          <p:cNvGrpSpPr/>
          <p:nvPr/>
        </p:nvGrpSpPr>
        <p:grpSpPr>
          <a:xfrm rot="-5400000">
            <a:off x="863535" y="3363257"/>
            <a:ext cx="218469" cy="3063988"/>
            <a:chOff x="235510" y="7"/>
            <a:chExt cx="218469" cy="3063988"/>
          </a:xfrm>
        </p:grpSpPr>
        <p:sp>
          <p:nvSpPr>
            <p:cNvPr id="1149" name="Google Shape;1149;p84"/>
            <p:cNvSpPr/>
            <p:nvPr/>
          </p:nvSpPr>
          <p:spPr>
            <a:xfrm flipH="1">
              <a:off x="235510" y="281235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84"/>
            <p:cNvSpPr/>
            <p:nvPr/>
          </p:nvSpPr>
          <p:spPr>
            <a:xfrm flipH="1">
              <a:off x="235510" y="256070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84"/>
            <p:cNvSpPr/>
            <p:nvPr/>
          </p:nvSpPr>
          <p:spPr>
            <a:xfrm flipH="1">
              <a:off x="235510" y="230905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84"/>
            <p:cNvSpPr/>
            <p:nvPr/>
          </p:nvSpPr>
          <p:spPr>
            <a:xfrm flipH="1">
              <a:off x="235510" y="205740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53" name="Google Shape;1153;p84"/>
            <p:cNvCxnSpPr/>
            <p:nvPr/>
          </p:nvCxnSpPr>
          <p:spPr>
            <a:xfrm rot="-5400000">
              <a:off x="-683954" y="1028707"/>
              <a:ext cx="2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54" name="Google Shape;1154;p84"/>
          <p:cNvSpPr/>
          <p:nvPr/>
        </p:nvSpPr>
        <p:spPr>
          <a:xfrm>
            <a:off x="8124486" y="4103568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5" name="Google Shape;1155;p84"/>
          <p:cNvGrpSpPr/>
          <p:nvPr/>
        </p:nvGrpSpPr>
        <p:grpSpPr>
          <a:xfrm flipH="1" rot="10800000">
            <a:off x="-9" y="4165799"/>
            <a:ext cx="1151076" cy="166873"/>
            <a:chOff x="-3996754" y="657212"/>
            <a:chExt cx="1151076" cy="166873"/>
          </a:xfrm>
        </p:grpSpPr>
        <p:sp>
          <p:nvSpPr>
            <p:cNvPr id="1156" name="Google Shape;1156;p84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84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84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84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84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84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84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84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84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84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84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84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4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84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84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84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2" name="Google Shape;1172;p84"/>
          <p:cNvSpPr/>
          <p:nvPr/>
        </p:nvSpPr>
        <p:spPr>
          <a:xfrm>
            <a:off x="8838861" y="1388943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84"/>
          <p:cNvSpPr/>
          <p:nvPr/>
        </p:nvSpPr>
        <p:spPr>
          <a:xfrm>
            <a:off x="180636" y="1017718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85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85"/>
          <p:cNvSpPr/>
          <p:nvPr/>
        </p:nvSpPr>
        <p:spPr>
          <a:xfrm flipH="1" rot="10800000">
            <a:off x="5400" y="349500"/>
            <a:ext cx="9133200" cy="4444500"/>
          </a:xfrm>
          <a:prstGeom prst="roundRect">
            <a:avLst>
              <a:gd fmla="val 50000" name="adj"/>
            </a:avLst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85"/>
          <p:cNvSpPr txBox="1"/>
          <p:nvPr>
            <p:ph type="title"/>
          </p:nvPr>
        </p:nvSpPr>
        <p:spPr>
          <a:xfrm>
            <a:off x="2228950" y="540000"/>
            <a:ext cx="46860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8" name="Google Shape;1178;p85"/>
          <p:cNvSpPr txBox="1"/>
          <p:nvPr>
            <p:ph idx="1" type="subTitle"/>
          </p:nvPr>
        </p:nvSpPr>
        <p:spPr>
          <a:xfrm>
            <a:off x="2228750" y="1698525"/>
            <a:ext cx="46863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9" name="Google Shape;1179;p85"/>
          <p:cNvSpPr txBox="1"/>
          <p:nvPr/>
        </p:nvSpPr>
        <p:spPr>
          <a:xfrm>
            <a:off x="2099100" y="35929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 This presentation template was created by </a:t>
            </a:r>
            <a:r>
              <a:rPr b="1" i="0" lang="en" sz="1100" u="sng" cap="none" strike="noStrike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Slidesgo</a:t>
            </a:r>
            <a:r>
              <a:rPr b="1" i="0" lang="en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b="0" i="0" lang="en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and includes icons by </a:t>
            </a:r>
            <a:r>
              <a:rPr b="1" i="0" lang="en" sz="1100" u="sng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and infographics &amp; images by </a:t>
            </a:r>
            <a:r>
              <a:rPr b="1" i="0" lang="en" sz="1100" u="sng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100" u="sng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0" i="0" sz="1100" u="sng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0" name="Google Shape;1180;p85"/>
          <p:cNvSpPr/>
          <p:nvPr/>
        </p:nvSpPr>
        <p:spPr>
          <a:xfrm>
            <a:off x="930177" y="364474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85"/>
          <p:cNvSpPr/>
          <p:nvPr/>
        </p:nvSpPr>
        <p:spPr>
          <a:xfrm>
            <a:off x="8209748" y="72283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2" name="Google Shape;1182;p85"/>
          <p:cNvGrpSpPr/>
          <p:nvPr/>
        </p:nvGrpSpPr>
        <p:grpSpPr>
          <a:xfrm>
            <a:off x="7992936" y="2407262"/>
            <a:ext cx="1151076" cy="166873"/>
            <a:chOff x="-3996754" y="657212"/>
            <a:chExt cx="1151076" cy="166873"/>
          </a:xfrm>
        </p:grpSpPr>
        <p:sp>
          <p:nvSpPr>
            <p:cNvPr id="1183" name="Google Shape;1183;p85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85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85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85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85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85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85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85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85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85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85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85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85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85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85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85"/>
          <p:cNvGrpSpPr/>
          <p:nvPr/>
        </p:nvGrpSpPr>
        <p:grpSpPr>
          <a:xfrm>
            <a:off x="5911215" y="4824642"/>
            <a:ext cx="3232782" cy="218469"/>
            <a:chOff x="5911215" y="4900842"/>
            <a:chExt cx="3232782" cy="218469"/>
          </a:xfrm>
        </p:grpSpPr>
        <p:sp>
          <p:nvSpPr>
            <p:cNvPr id="1200" name="Google Shape;1200;p85"/>
            <p:cNvSpPr/>
            <p:nvPr/>
          </p:nvSpPr>
          <p:spPr>
            <a:xfrm rot="5400000">
              <a:off x="59278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85"/>
            <p:cNvSpPr/>
            <p:nvPr/>
          </p:nvSpPr>
          <p:spPr>
            <a:xfrm rot="5400000">
              <a:off x="61794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85"/>
            <p:cNvSpPr/>
            <p:nvPr/>
          </p:nvSpPr>
          <p:spPr>
            <a:xfrm rot="5400000">
              <a:off x="64311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85"/>
            <p:cNvSpPr/>
            <p:nvPr/>
          </p:nvSpPr>
          <p:spPr>
            <a:xfrm rot="5400000">
              <a:off x="66827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4" name="Google Shape;1204;p85"/>
            <p:cNvCxnSpPr/>
            <p:nvPr/>
          </p:nvCxnSpPr>
          <p:spPr>
            <a:xfrm rot="10800000">
              <a:off x="6896096" y="5010075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5" name="Google Shape;1205;p85"/>
          <p:cNvSpPr/>
          <p:nvPr/>
        </p:nvSpPr>
        <p:spPr>
          <a:xfrm flipH="1">
            <a:off x="496281" y="3210850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6" name="Google Shape;1206;p85"/>
          <p:cNvGrpSpPr/>
          <p:nvPr/>
        </p:nvGrpSpPr>
        <p:grpSpPr>
          <a:xfrm>
            <a:off x="11" y="4112237"/>
            <a:ext cx="1151076" cy="166873"/>
            <a:chOff x="-3996754" y="657212"/>
            <a:chExt cx="1151076" cy="166873"/>
          </a:xfrm>
        </p:grpSpPr>
        <p:sp>
          <p:nvSpPr>
            <p:cNvPr id="1207" name="Google Shape;1207;p85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85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85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85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85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85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85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85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85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85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85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85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85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85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85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85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3" name="Google Shape;1223;p85"/>
          <p:cNvGrpSpPr/>
          <p:nvPr/>
        </p:nvGrpSpPr>
        <p:grpSpPr>
          <a:xfrm flipH="1">
            <a:off x="-1738811" y="131042"/>
            <a:ext cx="3232782" cy="218469"/>
            <a:chOff x="5911215" y="4900842"/>
            <a:chExt cx="3232782" cy="218469"/>
          </a:xfrm>
        </p:grpSpPr>
        <p:sp>
          <p:nvSpPr>
            <p:cNvPr id="1224" name="Google Shape;1224;p85"/>
            <p:cNvSpPr/>
            <p:nvPr/>
          </p:nvSpPr>
          <p:spPr>
            <a:xfrm rot="5400000">
              <a:off x="59278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85"/>
            <p:cNvSpPr/>
            <p:nvPr/>
          </p:nvSpPr>
          <p:spPr>
            <a:xfrm rot="5400000">
              <a:off x="61794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85"/>
            <p:cNvSpPr/>
            <p:nvPr/>
          </p:nvSpPr>
          <p:spPr>
            <a:xfrm rot="5400000">
              <a:off x="64311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85"/>
            <p:cNvSpPr/>
            <p:nvPr/>
          </p:nvSpPr>
          <p:spPr>
            <a:xfrm rot="5400000">
              <a:off x="66827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8" name="Google Shape;1228;p85"/>
            <p:cNvCxnSpPr/>
            <p:nvPr/>
          </p:nvCxnSpPr>
          <p:spPr>
            <a:xfrm rot="10800000">
              <a:off x="6896096" y="5010075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29" name="Google Shape;1229;p85"/>
          <p:cNvSpPr/>
          <p:nvPr/>
        </p:nvSpPr>
        <p:spPr>
          <a:xfrm>
            <a:off x="8652777" y="168196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86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flipH="1" rot="10800000">
            <a:off x="0" y="0"/>
            <a:ext cx="9143997" cy="51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3" name="Google Shape;1233;p86"/>
          <p:cNvSpPr/>
          <p:nvPr/>
        </p:nvSpPr>
        <p:spPr>
          <a:xfrm rot="-5400000">
            <a:off x="500558" y="451594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4" name="Google Shape;1234;p86"/>
          <p:cNvGrpSpPr/>
          <p:nvPr/>
        </p:nvGrpSpPr>
        <p:grpSpPr>
          <a:xfrm rot="10800000">
            <a:off x="-127873" y="4977352"/>
            <a:ext cx="1151076" cy="166873"/>
            <a:chOff x="-3996754" y="657212"/>
            <a:chExt cx="1151076" cy="166873"/>
          </a:xfrm>
        </p:grpSpPr>
        <p:sp>
          <p:nvSpPr>
            <p:cNvPr id="1235" name="Google Shape;1235;p86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86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86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86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86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86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86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86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86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86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86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86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86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86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86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86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p86"/>
          <p:cNvSpPr/>
          <p:nvPr/>
        </p:nvSpPr>
        <p:spPr>
          <a:xfrm rot="-5400000">
            <a:off x="8298338" y="4398999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86"/>
          <p:cNvSpPr/>
          <p:nvPr/>
        </p:nvSpPr>
        <p:spPr>
          <a:xfrm flipH="1" rot="-5400000">
            <a:off x="151455" y="3830497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86"/>
          <p:cNvSpPr/>
          <p:nvPr/>
        </p:nvSpPr>
        <p:spPr>
          <a:xfrm flipH="1" rot="-5400000">
            <a:off x="8548880" y="3449022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4" name="Google Shape;1254;p86"/>
          <p:cNvGrpSpPr/>
          <p:nvPr/>
        </p:nvGrpSpPr>
        <p:grpSpPr>
          <a:xfrm rot="10800000">
            <a:off x="8120777" y="349502"/>
            <a:ext cx="1151076" cy="166873"/>
            <a:chOff x="-3996754" y="657212"/>
            <a:chExt cx="1151076" cy="166873"/>
          </a:xfrm>
        </p:grpSpPr>
        <p:sp>
          <p:nvSpPr>
            <p:cNvPr id="1255" name="Google Shape;1255;p86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86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86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86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86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86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86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86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86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86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86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86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86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86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86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86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9143997" cy="51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" name="Google Shape;108;p60"/>
          <p:cNvSpPr txBox="1"/>
          <p:nvPr>
            <p:ph idx="1" type="subTitle"/>
          </p:nvPr>
        </p:nvSpPr>
        <p:spPr>
          <a:xfrm>
            <a:off x="2054263" y="2007025"/>
            <a:ext cx="23148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0"/>
          <p:cNvSpPr txBox="1"/>
          <p:nvPr>
            <p:ph idx="2" type="subTitle"/>
          </p:nvPr>
        </p:nvSpPr>
        <p:spPr>
          <a:xfrm>
            <a:off x="5701638" y="2007025"/>
            <a:ext cx="23133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0"/>
          <p:cNvSpPr txBox="1"/>
          <p:nvPr>
            <p:ph idx="3" type="subTitle"/>
          </p:nvPr>
        </p:nvSpPr>
        <p:spPr>
          <a:xfrm>
            <a:off x="2054250" y="3255900"/>
            <a:ext cx="2313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0"/>
          <p:cNvSpPr txBox="1"/>
          <p:nvPr>
            <p:ph idx="4" type="subTitle"/>
          </p:nvPr>
        </p:nvSpPr>
        <p:spPr>
          <a:xfrm>
            <a:off x="5701625" y="3255900"/>
            <a:ext cx="2313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0"/>
          <p:cNvSpPr txBox="1"/>
          <p:nvPr>
            <p:ph idx="5" type="title"/>
          </p:nvPr>
        </p:nvSpPr>
        <p:spPr>
          <a:xfrm>
            <a:off x="1169557" y="16807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3" name="Google Shape;113;p60"/>
          <p:cNvSpPr txBox="1"/>
          <p:nvPr>
            <p:ph idx="6" type="title"/>
          </p:nvPr>
        </p:nvSpPr>
        <p:spPr>
          <a:xfrm>
            <a:off x="1169557" y="30639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60"/>
          <p:cNvSpPr txBox="1"/>
          <p:nvPr>
            <p:ph idx="7" type="title"/>
          </p:nvPr>
        </p:nvSpPr>
        <p:spPr>
          <a:xfrm>
            <a:off x="4780413" y="16807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60"/>
          <p:cNvSpPr txBox="1"/>
          <p:nvPr>
            <p:ph idx="8" type="title"/>
          </p:nvPr>
        </p:nvSpPr>
        <p:spPr>
          <a:xfrm>
            <a:off x="4780413" y="30552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6" name="Google Shape;116;p60"/>
          <p:cNvSpPr txBox="1"/>
          <p:nvPr>
            <p:ph idx="9" type="subTitle"/>
          </p:nvPr>
        </p:nvSpPr>
        <p:spPr>
          <a:xfrm>
            <a:off x="2054264" y="1621800"/>
            <a:ext cx="2314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60"/>
          <p:cNvSpPr txBox="1"/>
          <p:nvPr>
            <p:ph idx="13" type="subTitle"/>
          </p:nvPr>
        </p:nvSpPr>
        <p:spPr>
          <a:xfrm>
            <a:off x="5701638" y="1621800"/>
            <a:ext cx="2313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60"/>
          <p:cNvSpPr txBox="1"/>
          <p:nvPr>
            <p:ph idx="14" type="subTitle"/>
          </p:nvPr>
        </p:nvSpPr>
        <p:spPr>
          <a:xfrm>
            <a:off x="2054263" y="2893700"/>
            <a:ext cx="2313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60"/>
          <p:cNvSpPr txBox="1"/>
          <p:nvPr>
            <p:ph idx="15" type="subTitle"/>
          </p:nvPr>
        </p:nvSpPr>
        <p:spPr>
          <a:xfrm>
            <a:off x="5701625" y="2893700"/>
            <a:ext cx="2313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60"/>
          <p:cNvSpPr/>
          <p:nvPr/>
        </p:nvSpPr>
        <p:spPr>
          <a:xfrm>
            <a:off x="317042" y="4248425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60"/>
          <p:cNvGrpSpPr/>
          <p:nvPr/>
        </p:nvGrpSpPr>
        <p:grpSpPr>
          <a:xfrm rot="-5400000">
            <a:off x="-256592" y="721099"/>
            <a:ext cx="1151076" cy="166873"/>
            <a:chOff x="-3996754" y="657212"/>
            <a:chExt cx="1151076" cy="166873"/>
          </a:xfrm>
        </p:grpSpPr>
        <p:sp>
          <p:nvSpPr>
            <p:cNvPr id="122" name="Google Shape;122;p60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60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60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60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0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0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0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0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0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0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0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60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60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60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60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60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60"/>
          <p:cNvSpPr/>
          <p:nvPr/>
        </p:nvSpPr>
        <p:spPr>
          <a:xfrm>
            <a:off x="8568236" y="449906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0"/>
          <p:cNvSpPr/>
          <p:nvPr/>
        </p:nvSpPr>
        <p:spPr>
          <a:xfrm>
            <a:off x="8543796" y="2812351"/>
            <a:ext cx="218469" cy="251644"/>
          </a:xfrm>
          <a:custGeom>
            <a:rect b="b" l="l" r="r" t="t"/>
            <a:pathLst>
              <a:path extrusionOk="0" h="1026" w="841">
                <a:moveTo>
                  <a:pt x="420" y="1"/>
                </a:moveTo>
                <a:lnTo>
                  <a:pt x="407" y="91"/>
                </a:lnTo>
                <a:cubicBezTo>
                  <a:pt x="380" y="303"/>
                  <a:pt x="217" y="479"/>
                  <a:pt x="1" y="511"/>
                </a:cubicBezTo>
                <a:cubicBezTo>
                  <a:pt x="217" y="547"/>
                  <a:pt x="380" y="723"/>
                  <a:pt x="407" y="935"/>
                </a:cubicBezTo>
                <a:lnTo>
                  <a:pt x="420" y="1026"/>
                </a:lnTo>
                <a:lnTo>
                  <a:pt x="429" y="935"/>
                </a:lnTo>
                <a:cubicBezTo>
                  <a:pt x="461" y="723"/>
                  <a:pt x="623" y="547"/>
                  <a:pt x="840" y="511"/>
                </a:cubicBezTo>
                <a:cubicBezTo>
                  <a:pt x="623" y="475"/>
                  <a:pt x="461" y="303"/>
                  <a:pt x="429" y="91"/>
                </a:cubicBezTo>
                <a:lnTo>
                  <a:pt x="42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0"/>
          <p:cNvSpPr/>
          <p:nvPr/>
        </p:nvSpPr>
        <p:spPr>
          <a:xfrm>
            <a:off x="8543796" y="2560701"/>
            <a:ext cx="218469" cy="251644"/>
          </a:xfrm>
          <a:custGeom>
            <a:rect b="b" l="l" r="r" t="t"/>
            <a:pathLst>
              <a:path extrusionOk="0" h="1026" w="841">
                <a:moveTo>
                  <a:pt x="420" y="1"/>
                </a:moveTo>
                <a:lnTo>
                  <a:pt x="407" y="91"/>
                </a:lnTo>
                <a:cubicBezTo>
                  <a:pt x="380" y="303"/>
                  <a:pt x="217" y="479"/>
                  <a:pt x="1" y="511"/>
                </a:cubicBezTo>
                <a:cubicBezTo>
                  <a:pt x="217" y="547"/>
                  <a:pt x="380" y="723"/>
                  <a:pt x="407" y="935"/>
                </a:cubicBezTo>
                <a:lnTo>
                  <a:pt x="420" y="1026"/>
                </a:lnTo>
                <a:lnTo>
                  <a:pt x="429" y="935"/>
                </a:lnTo>
                <a:cubicBezTo>
                  <a:pt x="461" y="723"/>
                  <a:pt x="623" y="547"/>
                  <a:pt x="840" y="511"/>
                </a:cubicBezTo>
                <a:cubicBezTo>
                  <a:pt x="623" y="475"/>
                  <a:pt x="461" y="303"/>
                  <a:pt x="429" y="91"/>
                </a:cubicBezTo>
                <a:lnTo>
                  <a:pt x="420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0"/>
          <p:cNvSpPr/>
          <p:nvPr/>
        </p:nvSpPr>
        <p:spPr>
          <a:xfrm>
            <a:off x="8543796" y="2309051"/>
            <a:ext cx="218469" cy="251644"/>
          </a:xfrm>
          <a:custGeom>
            <a:rect b="b" l="l" r="r" t="t"/>
            <a:pathLst>
              <a:path extrusionOk="0" h="1026" w="841">
                <a:moveTo>
                  <a:pt x="420" y="1"/>
                </a:moveTo>
                <a:lnTo>
                  <a:pt x="407" y="91"/>
                </a:lnTo>
                <a:cubicBezTo>
                  <a:pt x="380" y="303"/>
                  <a:pt x="217" y="479"/>
                  <a:pt x="1" y="511"/>
                </a:cubicBezTo>
                <a:cubicBezTo>
                  <a:pt x="217" y="547"/>
                  <a:pt x="380" y="723"/>
                  <a:pt x="407" y="935"/>
                </a:cubicBezTo>
                <a:lnTo>
                  <a:pt x="420" y="1026"/>
                </a:lnTo>
                <a:lnTo>
                  <a:pt x="429" y="935"/>
                </a:lnTo>
                <a:cubicBezTo>
                  <a:pt x="461" y="723"/>
                  <a:pt x="623" y="547"/>
                  <a:pt x="840" y="511"/>
                </a:cubicBezTo>
                <a:cubicBezTo>
                  <a:pt x="623" y="475"/>
                  <a:pt x="461" y="303"/>
                  <a:pt x="429" y="91"/>
                </a:cubicBezTo>
                <a:lnTo>
                  <a:pt x="42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0"/>
          <p:cNvSpPr/>
          <p:nvPr/>
        </p:nvSpPr>
        <p:spPr>
          <a:xfrm>
            <a:off x="8543796" y="2057401"/>
            <a:ext cx="218469" cy="251644"/>
          </a:xfrm>
          <a:custGeom>
            <a:rect b="b" l="l" r="r" t="t"/>
            <a:pathLst>
              <a:path extrusionOk="0" h="1026" w="841">
                <a:moveTo>
                  <a:pt x="420" y="1"/>
                </a:moveTo>
                <a:lnTo>
                  <a:pt x="407" y="91"/>
                </a:lnTo>
                <a:cubicBezTo>
                  <a:pt x="380" y="303"/>
                  <a:pt x="217" y="479"/>
                  <a:pt x="1" y="511"/>
                </a:cubicBezTo>
                <a:cubicBezTo>
                  <a:pt x="217" y="547"/>
                  <a:pt x="380" y="723"/>
                  <a:pt x="407" y="935"/>
                </a:cubicBezTo>
                <a:lnTo>
                  <a:pt x="420" y="1026"/>
                </a:lnTo>
                <a:lnTo>
                  <a:pt x="429" y="935"/>
                </a:lnTo>
                <a:cubicBezTo>
                  <a:pt x="461" y="723"/>
                  <a:pt x="623" y="547"/>
                  <a:pt x="840" y="511"/>
                </a:cubicBezTo>
                <a:cubicBezTo>
                  <a:pt x="623" y="475"/>
                  <a:pt x="461" y="303"/>
                  <a:pt x="429" y="91"/>
                </a:cubicBezTo>
                <a:lnTo>
                  <a:pt x="420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60"/>
          <p:cNvCxnSpPr/>
          <p:nvPr/>
        </p:nvCxnSpPr>
        <p:spPr>
          <a:xfrm rot="-5400000">
            <a:off x="7624329" y="1028707"/>
            <a:ext cx="205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87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-57150" y="-36650"/>
            <a:ext cx="9201152" cy="5180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87"/>
          <p:cNvSpPr txBox="1"/>
          <p:nvPr>
            <p:ph type="title"/>
          </p:nvPr>
        </p:nvSpPr>
        <p:spPr>
          <a:xfrm>
            <a:off x="722376" y="452500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4" name="Google Shape;1274;p87"/>
          <p:cNvSpPr txBox="1"/>
          <p:nvPr>
            <p:ph idx="1" type="subTitle"/>
          </p:nvPr>
        </p:nvSpPr>
        <p:spPr>
          <a:xfrm>
            <a:off x="821350" y="1106975"/>
            <a:ext cx="75417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5" name="Google Shape;1275;p87"/>
          <p:cNvSpPr/>
          <p:nvPr/>
        </p:nvSpPr>
        <p:spPr>
          <a:xfrm flipH="1" rot="5400000">
            <a:off x="8345995" y="451594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6" name="Google Shape;1276;p87"/>
          <p:cNvGrpSpPr/>
          <p:nvPr/>
        </p:nvGrpSpPr>
        <p:grpSpPr>
          <a:xfrm flipH="1" rot="10800000">
            <a:off x="-437859" y="4794002"/>
            <a:ext cx="1151076" cy="166873"/>
            <a:chOff x="-3996754" y="657212"/>
            <a:chExt cx="1151076" cy="166873"/>
          </a:xfrm>
        </p:grpSpPr>
        <p:sp>
          <p:nvSpPr>
            <p:cNvPr id="1277" name="Google Shape;1277;p87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87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87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87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87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87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87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87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87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87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87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87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87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87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87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87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3" name="Google Shape;1293;p87"/>
          <p:cNvSpPr/>
          <p:nvPr/>
        </p:nvSpPr>
        <p:spPr>
          <a:xfrm flipH="1" rot="5400000">
            <a:off x="8536056" y="979262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87"/>
          <p:cNvSpPr/>
          <p:nvPr/>
        </p:nvSpPr>
        <p:spPr>
          <a:xfrm rot="5400000">
            <a:off x="8430767" y="3830497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87"/>
          <p:cNvSpPr/>
          <p:nvPr/>
        </p:nvSpPr>
        <p:spPr>
          <a:xfrm rot="5400000">
            <a:off x="821342" y="4264397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6" name="Google Shape;1296;p87"/>
          <p:cNvGrpSpPr/>
          <p:nvPr/>
        </p:nvGrpSpPr>
        <p:grpSpPr>
          <a:xfrm flipH="1" rot="10800000">
            <a:off x="-255734" y="349502"/>
            <a:ext cx="1151076" cy="166873"/>
            <a:chOff x="-3996754" y="657212"/>
            <a:chExt cx="1151076" cy="166873"/>
          </a:xfrm>
        </p:grpSpPr>
        <p:sp>
          <p:nvSpPr>
            <p:cNvPr id="1297" name="Google Shape;1297;p87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87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87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87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87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87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87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87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87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87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87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87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87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87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87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87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Google Shape;1314;p88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rot="10800000">
            <a:off x="-42777" y="0"/>
            <a:ext cx="9205827" cy="51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88"/>
          <p:cNvSpPr txBox="1"/>
          <p:nvPr>
            <p:ph type="title"/>
          </p:nvPr>
        </p:nvSpPr>
        <p:spPr>
          <a:xfrm>
            <a:off x="722376" y="449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6" name="Google Shape;1316;p88"/>
          <p:cNvSpPr txBox="1"/>
          <p:nvPr>
            <p:ph idx="1" type="subTitle"/>
          </p:nvPr>
        </p:nvSpPr>
        <p:spPr>
          <a:xfrm>
            <a:off x="4691500" y="1795450"/>
            <a:ext cx="36567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7" name="Google Shape;1317;p88"/>
          <p:cNvSpPr txBox="1"/>
          <p:nvPr>
            <p:ph idx="2" type="subTitle"/>
          </p:nvPr>
        </p:nvSpPr>
        <p:spPr>
          <a:xfrm>
            <a:off x="795825" y="1174575"/>
            <a:ext cx="3776100" cy="3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88"/>
          <p:cNvSpPr/>
          <p:nvPr/>
        </p:nvSpPr>
        <p:spPr>
          <a:xfrm flipH="1" rot="5400000">
            <a:off x="8345995" y="451374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9" name="Google Shape;1319;p88"/>
          <p:cNvGrpSpPr/>
          <p:nvPr/>
        </p:nvGrpSpPr>
        <p:grpSpPr>
          <a:xfrm flipH="1" rot="10800000">
            <a:off x="7992916" y="4977352"/>
            <a:ext cx="1151076" cy="166873"/>
            <a:chOff x="-3996754" y="657212"/>
            <a:chExt cx="1151076" cy="166873"/>
          </a:xfrm>
        </p:grpSpPr>
        <p:sp>
          <p:nvSpPr>
            <p:cNvPr id="1320" name="Google Shape;1320;p88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88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88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88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88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88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88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88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88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88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88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88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88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88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88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88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6" name="Google Shape;1336;p88"/>
          <p:cNvSpPr/>
          <p:nvPr/>
        </p:nvSpPr>
        <p:spPr>
          <a:xfrm flipH="1" rot="5400000">
            <a:off x="8531143" y="3608162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88"/>
          <p:cNvSpPr/>
          <p:nvPr/>
        </p:nvSpPr>
        <p:spPr>
          <a:xfrm rot="5400000">
            <a:off x="8535692" y="322547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88"/>
          <p:cNvSpPr/>
          <p:nvPr/>
        </p:nvSpPr>
        <p:spPr>
          <a:xfrm rot="5400000">
            <a:off x="288467" y="4387047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9" name="Google Shape;1339;p88"/>
          <p:cNvGrpSpPr/>
          <p:nvPr/>
        </p:nvGrpSpPr>
        <p:grpSpPr>
          <a:xfrm flipH="1" rot="10800000">
            <a:off x="-255734" y="349502"/>
            <a:ext cx="1151076" cy="166873"/>
            <a:chOff x="-3996754" y="657212"/>
            <a:chExt cx="1151076" cy="166873"/>
          </a:xfrm>
        </p:grpSpPr>
        <p:sp>
          <p:nvSpPr>
            <p:cNvPr id="1340" name="Google Shape;1340;p88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88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88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88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88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88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88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88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88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88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88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88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88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88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88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88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93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9143997" cy="51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93"/>
          <p:cNvSpPr/>
          <p:nvPr/>
        </p:nvSpPr>
        <p:spPr>
          <a:xfrm flipH="1">
            <a:off x="8652294" y="449906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0" name="Google Shape;1360;p93"/>
          <p:cNvGrpSpPr/>
          <p:nvPr/>
        </p:nvGrpSpPr>
        <p:grpSpPr>
          <a:xfrm flipH="1" rot="5400000">
            <a:off x="8161526" y="456061"/>
            <a:ext cx="1151076" cy="166873"/>
            <a:chOff x="-3996754" y="657212"/>
            <a:chExt cx="1151076" cy="166873"/>
          </a:xfrm>
        </p:grpSpPr>
        <p:sp>
          <p:nvSpPr>
            <p:cNvPr id="1361" name="Google Shape;1361;p93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93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93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93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93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93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93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93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93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93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93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93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93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93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93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93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7" name="Google Shape;1377;p93"/>
          <p:cNvSpPr/>
          <p:nvPr/>
        </p:nvSpPr>
        <p:spPr>
          <a:xfrm flipH="1">
            <a:off x="8209264" y="3940756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8" name="Google Shape;1378;p93"/>
          <p:cNvGrpSpPr/>
          <p:nvPr/>
        </p:nvGrpSpPr>
        <p:grpSpPr>
          <a:xfrm flipH="1">
            <a:off x="-133474" y="4604012"/>
            <a:ext cx="1151076" cy="166873"/>
            <a:chOff x="-3996754" y="657212"/>
            <a:chExt cx="1151076" cy="166873"/>
          </a:xfrm>
        </p:grpSpPr>
        <p:sp>
          <p:nvSpPr>
            <p:cNvPr id="1379" name="Google Shape;1379;p93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93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93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93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93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93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93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93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93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93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93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93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93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93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93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93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5" name="Google Shape;1395;p93"/>
          <p:cNvGrpSpPr/>
          <p:nvPr/>
        </p:nvGrpSpPr>
        <p:grpSpPr>
          <a:xfrm flipH="1">
            <a:off x="-1219308" y="90717"/>
            <a:ext cx="3232782" cy="218469"/>
            <a:chOff x="5911215" y="4900842"/>
            <a:chExt cx="3232782" cy="218469"/>
          </a:xfrm>
        </p:grpSpPr>
        <p:sp>
          <p:nvSpPr>
            <p:cNvPr id="1396" name="Google Shape;1396;p93"/>
            <p:cNvSpPr/>
            <p:nvPr/>
          </p:nvSpPr>
          <p:spPr>
            <a:xfrm rot="5400000">
              <a:off x="59278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93"/>
            <p:cNvSpPr/>
            <p:nvPr/>
          </p:nvSpPr>
          <p:spPr>
            <a:xfrm rot="5400000">
              <a:off x="61794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93"/>
            <p:cNvSpPr/>
            <p:nvPr/>
          </p:nvSpPr>
          <p:spPr>
            <a:xfrm rot="5400000">
              <a:off x="64311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93"/>
            <p:cNvSpPr/>
            <p:nvPr/>
          </p:nvSpPr>
          <p:spPr>
            <a:xfrm rot="5400000">
              <a:off x="66827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0" name="Google Shape;1400;p93"/>
            <p:cNvCxnSpPr/>
            <p:nvPr/>
          </p:nvCxnSpPr>
          <p:spPr>
            <a:xfrm rot="10800000">
              <a:off x="6896096" y="5010075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Google Shape;1402;p94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flipH="1" rot="10800000">
            <a:off x="-57150" y="-57774"/>
            <a:ext cx="9211848" cy="529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94"/>
          <p:cNvSpPr/>
          <p:nvPr/>
        </p:nvSpPr>
        <p:spPr>
          <a:xfrm>
            <a:off x="276102" y="433654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4" name="Google Shape;1404;p94"/>
          <p:cNvGrpSpPr/>
          <p:nvPr/>
        </p:nvGrpSpPr>
        <p:grpSpPr>
          <a:xfrm rot="-5400000">
            <a:off x="-214652" y="456074"/>
            <a:ext cx="1151076" cy="166873"/>
            <a:chOff x="-3996754" y="657212"/>
            <a:chExt cx="1151076" cy="166873"/>
          </a:xfrm>
        </p:grpSpPr>
        <p:sp>
          <p:nvSpPr>
            <p:cNvPr id="1405" name="Google Shape;1405;p94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94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94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94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94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94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94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94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94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94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94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94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94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94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94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94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1" name="Google Shape;1421;p94"/>
          <p:cNvSpPr/>
          <p:nvPr/>
        </p:nvSpPr>
        <p:spPr>
          <a:xfrm>
            <a:off x="665611" y="410268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p94"/>
          <p:cNvGrpSpPr/>
          <p:nvPr/>
        </p:nvGrpSpPr>
        <p:grpSpPr>
          <a:xfrm>
            <a:off x="7992936" y="2407262"/>
            <a:ext cx="1151076" cy="166873"/>
            <a:chOff x="-3996754" y="657212"/>
            <a:chExt cx="1151076" cy="166873"/>
          </a:xfrm>
        </p:grpSpPr>
        <p:sp>
          <p:nvSpPr>
            <p:cNvPr id="1423" name="Google Shape;1423;p94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94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94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94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94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94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94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94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94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94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94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94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94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94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94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94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9" name="Google Shape;1439;p94"/>
          <p:cNvGrpSpPr/>
          <p:nvPr/>
        </p:nvGrpSpPr>
        <p:grpSpPr>
          <a:xfrm>
            <a:off x="5911215" y="4824642"/>
            <a:ext cx="3232782" cy="218469"/>
            <a:chOff x="5911215" y="4900842"/>
            <a:chExt cx="3232782" cy="218469"/>
          </a:xfrm>
        </p:grpSpPr>
        <p:sp>
          <p:nvSpPr>
            <p:cNvPr id="1440" name="Google Shape;1440;p94"/>
            <p:cNvSpPr/>
            <p:nvPr/>
          </p:nvSpPr>
          <p:spPr>
            <a:xfrm rot="5400000">
              <a:off x="59278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94"/>
            <p:cNvSpPr/>
            <p:nvPr/>
          </p:nvSpPr>
          <p:spPr>
            <a:xfrm rot="5400000">
              <a:off x="61794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94"/>
            <p:cNvSpPr/>
            <p:nvPr/>
          </p:nvSpPr>
          <p:spPr>
            <a:xfrm rot="5400000">
              <a:off x="643110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94"/>
            <p:cNvSpPr/>
            <p:nvPr/>
          </p:nvSpPr>
          <p:spPr>
            <a:xfrm rot="5400000">
              <a:off x="6682752" y="4884254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44" name="Google Shape;1444;p94"/>
            <p:cNvCxnSpPr/>
            <p:nvPr/>
          </p:nvCxnSpPr>
          <p:spPr>
            <a:xfrm rot="10800000">
              <a:off x="6896096" y="5010075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1"/>
          <p:cNvSpPr/>
          <p:nvPr/>
        </p:nvSpPr>
        <p:spPr>
          <a:xfrm flipH="1" rot="10800000">
            <a:off x="9525" y="349500"/>
            <a:ext cx="9134400" cy="4444500"/>
          </a:xfrm>
          <a:prstGeom prst="roundRect">
            <a:avLst>
              <a:gd fmla="val 50000" name="adj"/>
            </a:avLst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1"/>
          <p:cNvSpPr txBox="1"/>
          <p:nvPr>
            <p:ph type="title"/>
          </p:nvPr>
        </p:nvSpPr>
        <p:spPr>
          <a:xfrm>
            <a:off x="1876388" y="1292100"/>
            <a:ext cx="53913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61"/>
          <p:cNvSpPr txBox="1"/>
          <p:nvPr>
            <p:ph idx="1" type="subTitle"/>
          </p:nvPr>
        </p:nvSpPr>
        <p:spPr>
          <a:xfrm>
            <a:off x="1876313" y="3180300"/>
            <a:ext cx="53913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1"/>
          <p:cNvSpPr/>
          <p:nvPr/>
        </p:nvSpPr>
        <p:spPr>
          <a:xfrm flipH="1">
            <a:off x="334252" y="426811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61"/>
          <p:cNvGrpSpPr/>
          <p:nvPr/>
        </p:nvGrpSpPr>
        <p:grpSpPr>
          <a:xfrm flipH="1" rot="5400000">
            <a:off x="7855246" y="1839111"/>
            <a:ext cx="1151076" cy="166873"/>
            <a:chOff x="-3996754" y="657212"/>
            <a:chExt cx="1151076" cy="166873"/>
          </a:xfrm>
        </p:grpSpPr>
        <p:sp>
          <p:nvSpPr>
            <p:cNvPr id="151" name="Google Shape;151;p61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1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1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1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1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1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1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1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1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1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1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1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1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1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1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1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61"/>
          <p:cNvSpPr/>
          <p:nvPr/>
        </p:nvSpPr>
        <p:spPr>
          <a:xfrm flipH="1">
            <a:off x="7710384" y="372168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61"/>
          <p:cNvGrpSpPr/>
          <p:nvPr/>
        </p:nvGrpSpPr>
        <p:grpSpPr>
          <a:xfrm flipH="1">
            <a:off x="9" y="3495912"/>
            <a:ext cx="1151076" cy="166873"/>
            <a:chOff x="-3996754" y="657212"/>
            <a:chExt cx="1151076" cy="166873"/>
          </a:xfrm>
        </p:grpSpPr>
        <p:sp>
          <p:nvSpPr>
            <p:cNvPr id="169" name="Google Shape;169;p61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1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1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1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1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1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1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1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1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1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1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1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1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1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1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1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61"/>
          <p:cNvGrpSpPr/>
          <p:nvPr/>
        </p:nvGrpSpPr>
        <p:grpSpPr>
          <a:xfrm>
            <a:off x="0" y="762667"/>
            <a:ext cx="3232782" cy="218469"/>
            <a:chOff x="0" y="762667"/>
            <a:chExt cx="3232782" cy="218469"/>
          </a:xfrm>
        </p:grpSpPr>
        <p:sp>
          <p:nvSpPr>
            <p:cNvPr id="186" name="Google Shape;186;p61"/>
            <p:cNvSpPr/>
            <p:nvPr/>
          </p:nvSpPr>
          <p:spPr>
            <a:xfrm flipH="1" rot="-5400000">
              <a:off x="2997725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1"/>
            <p:cNvSpPr/>
            <p:nvPr/>
          </p:nvSpPr>
          <p:spPr>
            <a:xfrm flipH="1" rot="-5400000">
              <a:off x="2746075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1"/>
            <p:cNvSpPr/>
            <p:nvPr/>
          </p:nvSpPr>
          <p:spPr>
            <a:xfrm flipH="1" rot="-5400000">
              <a:off x="2494425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1"/>
            <p:cNvSpPr/>
            <p:nvPr/>
          </p:nvSpPr>
          <p:spPr>
            <a:xfrm flipH="1" rot="-5400000">
              <a:off x="2242775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" name="Google Shape;190;p61"/>
            <p:cNvCxnSpPr/>
            <p:nvPr/>
          </p:nvCxnSpPr>
          <p:spPr>
            <a:xfrm>
              <a:off x="0" y="871900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1" name="Google Shape;191;p61"/>
          <p:cNvSpPr/>
          <p:nvPr/>
        </p:nvSpPr>
        <p:spPr>
          <a:xfrm>
            <a:off x="6833792" y="4490875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1"/>
          <p:cNvSpPr/>
          <p:nvPr/>
        </p:nvSpPr>
        <p:spPr>
          <a:xfrm flipH="1">
            <a:off x="8514227" y="360136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2"/>
          <p:cNvSpPr/>
          <p:nvPr/>
        </p:nvSpPr>
        <p:spPr>
          <a:xfrm>
            <a:off x="0" y="349500"/>
            <a:ext cx="9144000" cy="4444500"/>
          </a:xfrm>
          <a:prstGeom prst="roundRect">
            <a:avLst>
              <a:gd fmla="val 50000" name="adj"/>
            </a:avLst>
          </a:prstGeom>
          <a:solidFill>
            <a:srgbClr val="FFF2CC">
              <a:alpha val="5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2"/>
          <p:cNvSpPr txBox="1"/>
          <p:nvPr>
            <p:ph type="title"/>
          </p:nvPr>
        </p:nvSpPr>
        <p:spPr>
          <a:xfrm>
            <a:off x="1723875" y="2625875"/>
            <a:ext cx="56961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7" name="Google Shape;197;p62"/>
          <p:cNvSpPr txBox="1"/>
          <p:nvPr>
            <p:ph idx="2" type="title"/>
          </p:nvPr>
        </p:nvSpPr>
        <p:spPr>
          <a:xfrm>
            <a:off x="3752850" y="1058450"/>
            <a:ext cx="1485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62"/>
          <p:cNvSpPr txBox="1"/>
          <p:nvPr>
            <p:ph idx="1" type="subTitle"/>
          </p:nvPr>
        </p:nvSpPr>
        <p:spPr>
          <a:xfrm>
            <a:off x="1724025" y="3516925"/>
            <a:ext cx="5696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62"/>
          <p:cNvSpPr/>
          <p:nvPr/>
        </p:nvSpPr>
        <p:spPr>
          <a:xfrm>
            <a:off x="8010402" y="426811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62"/>
          <p:cNvGrpSpPr/>
          <p:nvPr/>
        </p:nvGrpSpPr>
        <p:grpSpPr>
          <a:xfrm rot="-5400000">
            <a:off x="54248" y="934236"/>
            <a:ext cx="1151076" cy="166873"/>
            <a:chOff x="-3996754" y="657212"/>
            <a:chExt cx="1151076" cy="166873"/>
          </a:xfrm>
        </p:grpSpPr>
        <p:sp>
          <p:nvSpPr>
            <p:cNvPr id="201" name="Google Shape;201;p62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2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2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2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2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2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2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62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2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2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2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2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2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2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2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2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62"/>
          <p:cNvSpPr/>
          <p:nvPr/>
        </p:nvSpPr>
        <p:spPr>
          <a:xfrm>
            <a:off x="665611" y="410268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62"/>
          <p:cNvGrpSpPr/>
          <p:nvPr/>
        </p:nvGrpSpPr>
        <p:grpSpPr>
          <a:xfrm>
            <a:off x="7992936" y="2407262"/>
            <a:ext cx="1151076" cy="166873"/>
            <a:chOff x="-3996754" y="657212"/>
            <a:chExt cx="1151076" cy="166873"/>
          </a:xfrm>
        </p:grpSpPr>
        <p:sp>
          <p:nvSpPr>
            <p:cNvPr id="219" name="Google Shape;219;p62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2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2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2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2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2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2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2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2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2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2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2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2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2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2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2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62"/>
          <p:cNvGrpSpPr/>
          <p:nvPr/>
        </p:nvGrpSpPr>
        <p:grpSpPr>
          <a:xfrm>
            <a:off x="6368414" y="762667"/>
            <a:ext cx="3232781" cy="218469"/>
            <a:chOff x="5281440" y="762667"/>
            <a:chExt cx="3232781" cy="218469"/>
          </a:xfrm>
        </p:grpSpPr>
        <p:sp>
          <p:nvSpPr>
            <p:cNvPr id="236" name="Google Shape;236;p62"/>
            <p:cNvSpPr/>
            <p:nvPr/>
          </p:nvSpPr>
          <p:spPr>
            <a:xfrm rot="5400000">
              <a:off x="5298027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2"/>
            <p:cNvSpPr/>
            <p:nvPr/>
          </p:nvSpPr>
          <p:spPr>
            <a:xfrm rot="5400000">
              <a:off x="5549677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2"/>
            <p:cNvSpPr/>
            <p:nvPr/>
          </p:nvSpPr>
          <p:spPr>
            <a:xfrm rot="5400000">
              <a:off x="5801327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2"/>
            <p:cNvSpPr/>
            <p:nvPr/>
          </p:nvSpPr>
          <p:spPr>
            <a:xfrm rot="5400000">
              <a:off x="6052977" y="7460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" name="Google Shape;240;p62"/>
            <p:cNvCxnSpPr/>
            <p:nvPr/>
          </p:nvCxnSpPr>
          <p:spPr>
            <a:xfrm rot="10800000">
              <a:off x="6266321" y="871900"/>
              <a:ext cx="224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1" name="Google Shape;241;p62"/>
          <p:cNvSpPr/>
          <p:nvPr/>
        </p:nvSpPr>
        <p:spPr>
          <a:xfrm flipH="1">
            <a:off x="8213831" y="4430050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63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 flipH="1">
            <a:off x="0" y="-1"/>
            <a:ext cx="9144003" cy="51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63"/>
          <p:cNvSpPr txBox="1"/>
          <p:nvPr>
            <p:ph idx="1" type="subTitle"/>
          </p:nvPr>
        </p:nvSpPr>
        <p:spPr>
          <a:xfrm>
            <a:off x="4706155" y="1667325"/>
            <a:ext cx="3166200" cy="19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63"/>
          <p:cNvSpPr txBox="1"/>
          <p:nvPr>
            <p:ph idx="2" type="subTitle"/>
          </p:nvPr>
        </p:nvSpPr>
        <p:spPr>
          <a:xfrm>
            <a:off x="1271645" y="1667325"/>
            <a:ext cx="3166200" cy="19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63"/>
          <p:cNvSpPr/>
          <p:nvPr/>
        </p:nvSpPr>
        <p:spPr>
          <a:xfrm flipH="1">
            <a:off x="496270" y="3491337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63"/>
          <p:cNvGrpSpPr/>
          <p:nvPr/>
        </p:nvGrpSpPr>
        <p:grpSpPr>
          <a:xfrm flipH="1" rot="5400000">
            <a:off x="8289575" y="546461"/>
            <a:ext cx="1151076" cy="166873"/>
            <a:chOff x="-3996754" y="657212"/>
            <a:chExt cx="1151076" cy="166873"/>
          </a:xfrm>
        </p:grpSpPr>
        <p:sp>
          <p:nvSpPr>
            <p:cNvPr id="249" name="Google Shape;249;p63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3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3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3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3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3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3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3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3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3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3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3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3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3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3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3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63"/>
          <p:cNvSpPr/>
          <p:nvPr/>
        </p:nvSpPr>
        <p:spPr>
          <a:xfrm flipH="1">
            <a:off x="8029676" y="4052743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63"/>
          <p:cNvSpPr/>
          <p:nvPr/>
        </p:nvSpPr>
        <p:spPr>
          <a:xfrm rot="5400000">
            <a:off x="6096598" y="4822779"/>
            <a:ext cx="218469" cy="251644"/>
          </a:xfrm>
          <a:custGeom>
            <a:rect b="b" l="l" r="r" t="t"/>
            <a:pathLst>
              <a:path extrusionOk="0" h="1026" w="841">
                <a:moveTo>
                  <a:pt x="420" y="1"/>
                </a:moveTo>
                <a:lnTo>
                  <a:pt x="407" y="91"/>
                </a:lnTo>
                <a:cubicBezTo>
                  <a:pt x="380" y="303"/>
                  <a:pt x="217" y="479"/>
                  <a:pt x="1" y="511"/>
                </a:cubicBezTo>
                <a:cubicBezTo>
                  <a:pt x="217" y="547"/>
                  <a:pt x="380" y="723"/>
                  <a:pt x="407" y="935"/>
                </a:cubicBezTo>
                <a:lnTo>
                  <a:pt x="420" y="1026"/>
                </a:lnTo>
                <a:lnTo>
                  <a:pt x="429" y="935"/>
                </a:lnTo>
                <a:cubicBezTo>
                  <a:pt x="461" y="723"/>
                  <a:pt x="623" y="547"/>
                  <a:pt x="840" y="511"/>
                </a:cubicBezTo>
                <a:cubicBezTo>
                  <a:pt x="623" y="475"/>
                  <a:pt x="461" y="303"/>
                  <a:pt x="429" y="91"/>
                </a:cubicBezTo>
                <a:lnTo>
                  <a:pt x="42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3"/>
          <p:cNvSpPr/>
          <p:nvPr/>
        </p:nvSpPr>
        <p:spPr>
          <a:xfrm rot="5400000">
            <a:off x="6348248" y="4822779"/>
            <a:ext cx="218469" cy="251644"/>
          </a:xfrm>
          <a:custGeom>
            <a:rect b="b" l="l" r="r" t="t"/>
            <a:pathLst>
              <a:path extrusionOk="0" h="1026" w="841">
                <a:moveTo>
                  <a:pt x="420" y="1"/>
                </a:moveTo>
                <a:lnTo>
                  <a:pt x="407" y="91"/>
                </a:lnTo>
                <a:cubicBezTo>
                  <a:pt x="380" y="303"/>
                  <a:pt x="217" y="479"/>
                  <a:pt x="1" y="511"/>
                </a:cubicBezTo>
                <a:cubicBezTo>
                  <a:pt x="217" y="547"/>
                  <a:pt x="380" y="723"/>
                  <a:pt x="407" y="935"/>
                </a:cubicBezTo>
                <a:lnTo>
                  <a:pt x="420" y="1026"/>
                </a:lnTo>
                <a:lnTo>
                  <a:pt x="429" y="935"/>
                </a:lnTo>
                <a:cubicBezTo>
                  <a:pt x="461" y="723"/>
                  <a:pt x="623" y="547"/>
                  <a:pt x="840" y="511"/>
                </a:cubicBezTo>
                <a:cubicBezTo>
                  <a:pt x="623" y="475"/>
                  <a:pt x="461" y="303"/>
                  <a:pt x="429" y="91"/>
                </a:cubicBezTo>
                <a:lnTo>
                  <a:pt x="420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3"/>
          <p:cNvSpPr/>
          <p:nvPr/>
        </p:nvSpPr>
        <p:spPr>
          <a:xfrm rot="5400000">
            <a:off x="6599898" y="4822779"/>
            <a:ext cx="218469" cy="251644"/>
          </a:xfrm>
          <a:custGeom>
            <a:rect b="b" l="l" r="r" t="t"/>
            <a:pathLst>
              <a:path extrusionOk="0" h="1026" w="841">
                <a:moveTo>
                  <a:pt x="420" y="1"/>
                </a:moveTo>
                <a:lnTo>
                  <a:pt x="407" y="91"/>
                </a:lnTo>
                <a:cubicBezTo>
                  <a:pt x="380" y="303"/>
                  <a:pt x="217" y="479"/>
                  <a:pt x="1" y="511"/>
                </a:cubicBezTo>
                <a:cubicBezTo>
                  <a:pt x="217" y="547"/>
                  <a:pt x="380" y="723"/>
                  <a:pt x="407" y="935"/>
                </a:cubicBezTo>
                <a:lnTo>
                  <a:pt x="420" y="1026"/>
                </a:lnTo>
                <a:lnTo>
                  <a:pt x="429" y="935"/>
                </a:lnTo>
                <a:cubicBezTo>
                  <a:pt x="461" y="723"/>
                  <a:pt x="623" y="547"/>
                  <a:pt x="840" y="511"/>
                </a:cubicBezTo>
                <a:cubicBezTo>
                  <a:pt x="623" y="475"/>
                  <a:pt x="461" y="303"/>
                  <a:pt x="429" y="91"/>
                </a:cubicBezTo>
                <a:lnTo>
                  <a:pt x="42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3"/>
          <p:cNvSpPr/>
          <p:nvPr/>
        </p:nvSpPr>
        <p:spPr>
          <a:xfrm rot="5400000">
            <a:off x="6851548" y="4822779"/>
            <a:ext cx="218469" cy="251644"/>
          </a:xfrm>
          <a:custGeom>
            <a:rect b="b" l="l" r="r" t="t"/>
            <a:pathLst>
              <a:path extrusionOk="0" h="1026" w="841">
                <a:moveTo>
                  <a:pt x="420" y="1"/>
                </a:moveTo>
                <a:lnTo>
                  <a:pt x="407" y="91"/>
                </a:lnTo>
                <a:cubicBezTo>
                  <a:pt x="380" y="303"/>
                  <a:pt x="217" y="479"/>
                  <a:pt x="1" y="511"/>
                </a:cubicBezTo>
                <a:cubicBezTo>
                  <a:pt x="217" y="547"/>
                  <a:pt x="380" y="723"/>
                  <a:pt x="407" y="935"/>
                </a:cubicBezTo>
                <a:lnTo>
                  <a:pt x="420" y="1026"/>
                </a:lnTo>
                <a:lnTo>
                  <a:pt x="429" y="935"/>
                </a:lnTo>
                <a:cubicBezTo>
                  <a:pt x="461" y="723"/>
                  <a:pt x="623" y="547"/>
                  <a:pt x="840" y="511"/>
                </a:cubicBezTo>
                <a:cubicBezTo>
                  <a:pt x="623" y="475"/>
                  <a:pt x="461" y="303"/>
                  <a:pt x="429" y="91"/>
                </a:cubicBezTo>
                <a:lnTo>
                  <a:pt x="420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p63"/>
          <p:cNvCxnSpPr/>
          <p:nvPr/>
        </p:nvCxnSpPr>
        <p:spPr>
          <a:xfrm>
            <a:off x="7086598" y="4948600"/>
            <a:ext cx="205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1" name="Google Shape;271;p63"/>
          <p:cNvGrpSpPr/>
          <p:nvPr/>
        </p:nvGrpSpPr>
        <p:grpSpPr>
          <a:xfrm flipH="1">
            <a:off x="-195350" y="342900"/>
            <a:ext cx="1151076" cy="149051"/>
            <a:chOff x="-3996754" y="657212"/>
            <a:chExt cx="1151076" cy="166873"/>
          </a:xfrm>
        </p:grpSpPr>
        <p:sp>
          <p:nvSpPr>
            <p:cNvPr id="272" name="Google Shape;272;p63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3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3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3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3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3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3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3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3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3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3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3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3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3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3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3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4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64"/>
          <p:cNvSpPr txBox="1"/>
          <p:nvPr>
            <p:ph idx="1" type="subTitle"/>
          </p:nvPr>
        </p:nvSpPr>
        <p:spPr>
          <a:xfrm>
            <a:off x="1176375" y="1801625"/>
            <a:ext cx="4000500" cy="21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92" name="Google Shape;292;p64"/>
          <p:cNvSpPr/>
          <p:nvPr>
            <p:ph idx="2" type="pic"/>
          </p:nvPr>
        </p:nvSpPr>
        <p:spPr>
          <a:xfrm>
            <a:off x="5402325" y="1313675"/>
            <a:ext cx="2565300" cy="312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293" name="Google Shape;293;p64"/>
          <p:cNvGrpSpPr/>
          <p:nvPr/>
        </p:nvGrpSpPr>
        <p:grpSpPr>
          <a:xfrm flipH="1" rot="5400000">
            <a:off x="8485037" y="543711"/>
            <a:ext cx="1151076" cy="166873"/>
            <a:chOff x="-3996754" y="657212"/>
            <a:chExt cx="1151076" cy="166873"/>
          </a:xfrm>
        </p:grpSpPr>
        <p:sp>
          <p:nvSpPr>
            <p:cNvPr id="294" name="Google Shape;294;p64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4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4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4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4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4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4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4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4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4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4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4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4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4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4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4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64"/>
          <p:cNvGrpSpPr/>
          <p:nvPr/>
        </p:nvGrpSpPr>
        <p:grpSpPr>
          <a:xfrm flipH="1">
            <a:off x="8052049" y="4712312"/>
            <a:ext cx="1151076" cy="166873"/>
            <a:chOff x="-3996754" y="657212"/>
            <a:chExt cx="1151076" cy="166873"/>
          </a:xfrm>
        </p:grpSpPr>
        <p:sp>
          <p:nvSpPr>
            <p:cNvPr id="311" name="Google Shape;311;p64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4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4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4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4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4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4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4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4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4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64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4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4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4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4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4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64"/>
          <p:cNvSpPr/>
          <p:nvPr/>
        </p:nvSpPr>
        <p:spPr>
          <a:xfrm>
            <a:off x="427967" y="627912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5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-1"/>
            <a:ext cx="9144003" cy="51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" name="Google Shape;331;p65"/>
          <p:cNvSpPr txBox="1"/>
          <p:nvPr>
            <p:ph idx="1" type="subTitle"/>
          </p:nvPr>
        </p:nvSpPr>
        <p:spPr>
          <a:xfrm>
            <a:off x="4960543" y="2922150"/>
            <a:ext cx="29502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65"/>
          <p:cNvSpPr txBox="1"/>
          <p:nvPr>
            <p:ph idx="2" type="subTitle"/>
          </p:nvPr>
        </p:nvSpPr>
        <p:spPr>
          <a:xfrm>
            <a:off x="1233257" y="2922150"/>
            <a:ext cx="29502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65"/>
          <p:cNvSpPr txBox="1"/>
          <p:nvPr>
            <p:ph idx="3" type="subTitle"/>
          </p:nvPr>
        </p:nvSpPr>
        <p:spPr>
          <a:xfrm>
            <a:off x="1233257" y="2453575"/>
            <a:ext cx="2950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4" name="Google Shape;334;p65"/>
          <p:cNvSpPr txBox="1"/>
          <p:nvPr>
            <p:ph idx="4" type="subTitle"/>
          </p:nvPr>
        </p:nvSpPr>
        <p:spPr>
          <a:xfrm>
            <a:off x="4960541" y="2453575"/>
            <a:ext cx="2950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5" name="Google Shape;335;p65"/>
          <p:cNvSpPr/>
          <p:nvPr/>
        </p:nvSpPr>
        <p:spPr>
          <a:xfrm>
            <a:off x="8645913" y="319179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5"/>
          <p:cNvSpPr/>
          <p:nvPr/>
        </p:nvSpPr>
        <p:spPr>
          <a:xfrm>
            <a:off x="8430781" y="3701187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65"/>
          <p:cNvSpPr/>
          <p:nvPr/>
        </p:nvSpPr>
        <p:spPr>
          <a:xfrm>
            <a:off x="564222" y="4043218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65"/>
          <p:cNvGrpSpPr/>
          <p:nvPr/>
        </p:nvGrpSpPr>
        <p:grpSpPr>
          <a:xfrm>
            <a:off x="-195349" y="4839367"/>
            <a:ext cx="3063989" cy="218469"/>
            <a:chOff x="-195349" y="4839367"/>
            <a:chExt cx="3063989" cy="218469"/>
          </a:xfrm>
        </p:grpSpPr>
        <p:sp>
          <p:nvSpPr>
            <p:cNvPr id="339" name="Google Shape;339;p65"/>
            <p:cNvSpPr/>
            <p:nvPr/>
          </p:nvSpPr>
          <p:spPr>
            <a:xfrm flipH="1" rot="-5400000">
              <a:off x="2633583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5"/>
            <p:cNvSpPr/>
            <p:nvPr/>
          </p:nvSpPr>
          <p:spPr>
            <a:xfrm flipH="1" rot="-5400000">
              <a:off x="2381933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5"/>
            <p:cNvSpPr/>
            <p:nvPr/>
          </p:nvSpPr>
          <p:spPr>
            <a:xfrm flipH="1" rot="-5400000">
              <a:off x="2130283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5"/>
            <p:cNvSpPr/>
            <p:nvPr/>
          </p:nvSpPr>
          <p:spPr>
            <a:xfrm flipH="1" rot="-5400000">
              <a:off x="1878633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" name="Google Shape;343;p65"/>
            <p:cNvCxnSpPr/>
            <p:nvPr/>
          </p:nvCxnSpPr>
          <p:spPr>
            <a:xfrm rot="10800000">
              <a:off x="-195349" y="4948600"/>
              <a:ext cx="2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4" name="Google Shape;344;p65"/>
          <p:cNvSpPr/>
          <p:nvPr/>
        </p:nvSpPr>
        <p:spPr>
          <a:xfrm>
            <a:off x="475938" y="2035081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65"/>
          <p:cNvGrpSpPr/>
          <p:nvPr/>
        </p:nvGrpSpPr>
        <p:grpSpPr>
          <a:xfrm flipH="1">
            <a:off x="8155171" y="278162"/>
            <a:ext cx="1151076" cy="166873"/>
            <a:chOff x="-3996754" y="657212"/>
            <a:chExt cx="1151076" cy="166873"/>
          </a:xfrm>
        </p:grpSpPr>
        <p:sp>
          <p:nvSpPr>
            <p:cNvPr id="346" name="Google Shape;346;p65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5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5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5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5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5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5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5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5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5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5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5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5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6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-1"/>
            <a:ext cx="9144003" cy="51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5" name="Google Shape;365;p66"/>
          <p:cNvSpPr txBox="1"/>
          <p:nvPr>
            <p:ph idx="1" type="subTitle"/>
          </p:nvPr>
        </p:nvSpPr>
        <p:spPr>
          <a:xfrm>
            <a:off x="887566" y="2875950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66"/>
          <p:cNvSpPr txBox="1"/>
          <p:nvPr>
            <p:ph idx="2" type="subTitle"/>
          </p:nvPr>
        </p:nvSpPr>
        <p:spPr>
          <a:xfrm>
            <a:off x="3419238" y="2875950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66"/>
          <p:cNvSpPr txBox="1"/>
          <p:nvPr>
            <p:ph idx="3" type="subTitle"/>
          </p:nvPr>
        </p:nvSpPr>
        <p:spPr>
          <a:xfrm>
            <a:off x="5950934" y="2875950"/>
            <a:ext cx="230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66"/>
          <p:cNvSpPr txBox="1"/>
          <p:nvPr>
            <p:ph idx="4" type="subTitle"/>
          </p:nvPr>
        </p:nvSpPr>
        <p:spPr>
          <a:xfrm>
            <a:off x="887566" y="24213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9" name="Google Shape;369;p66"/>
          <p:cNvSpPr txBox="1"/>
          <p:nvPr>
            <p:ph idx="5" type="subTitle"/>
          </p:nvPr>
        </p:nvSpPr>
        <p:spPr>
          <a:xfrm>
            <a:off x="3419238" y="24213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0" name="Google Shape;370;p66"/>
          <p:cNvSpPr txBox="1"/>
          <p:nvPr>
            <p:ph idx="6" type="subTitle"/>
          </p:nvPr>
        </p:nvSpPr>
        <p:spPr>
          <a:xfrm>
            <a:off x="5950934" y="24213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1" name="Google Shape;371;p66"/>
          <p:cNvSpPr/>
          <p:nvPr/>
        </p:nvSpPr>
        <p:spPr>
          <a:xfrm>
            <a:off x="8645913" y="3191793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6"/>
          <p:cNvSpPr/>
          <p:nvPr/>
        </p:nvSpPr>
        <p:spPr>
          <a:xfrm>
            <a:off x="8430781" y="3701187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6"/>
          <p:cNvSpPr/>
          <p:nvPr/>
        </p:nvSpPr>
        <p:spPr>
          <a:xfrm>
            <a:off x="8323072" y="890443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66"/>
          <p:cNvGrpSpPr/>
          <p:nvPr/>
        </p:nvGrpSpPr>
        <p:grpSpPr>
          <a:xfrm>
            <a:off x="-1100224" y="4839367"/>
            <a:ext cx="3063989" cy="218469"/>
            <a:chOff x="-1100224" y="4839367"/>
            <a:chExt cx="3063989" cy="218469"/>
          </a:xfrm>
        </p:grpSpPr>
        <p:sp>
          <p:nvSpPr>
            <p:cNvPr id="375" name="Google Shape;375;p66"/>
            <p:cNvSpPr/>
            <p:nvPr/>
          </p:nvSpPr>
          <p:spPr>
            <a:xfrm flipH="1" rot="-5400000">
              <a:off x="1728708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6"/>
            <p:cNvSpPr/>
            <p:nvPr/>
          </p:nvSpPr>
          <p:spPr>
            <a:xfrm flipH="1" rot="-5400000">
              <a:off x="1477058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6"/>
            <p:cNvSpPr/>
            <p:nvPr/>
          </p:nvSpPr>
          <p:spPr>
            <a:xfrm flipH="1" rot="-5400000">
              <a:off x="1225408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6"/>
            <p:cNvSpPr/>
            <p:nvPr/>
          </p:nvSpPr>
          <p:spPr>
            <a:xfrm flipH="1" rot="-5400000">
              <a:off x="973758" y="4822779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9" name="Google Shape;379;p66"/>
            <p:cNvCxnSpPr/>
            <p:nvPr/>
          </p:nvCxnSpPr>
          <p:spPr>
            <a:xfrm rot="10800000">
              <a:off x="-1100224" y="4948600"/>
              <a:ext cx="2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80" name="Google Shape;380;p66"/>
          <p:cNvGrpSpPr/>
          <p:nvPr/>
        </p:nvGrpSpPr>
        <p:grpSpPr>
          <a:xfrm flipH="1">
            <a:off x="-143754" y="456075"/>
            <a:ext cx="1151076" cy="166873"/>
            <a:chOff x="-3996754" y="657212"/>
            <a:chExt cx="1151076" cy="166873"/>
          </a:xfrm>
        </p:grpSpPr>
        <p:sp>
          <p:nvSpPr>
            <p:cNvPr id="381" name="Google Shape;381;p66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6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6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6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6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6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6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6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6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6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6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6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6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6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6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"/>
              <a:buChar char="■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C63F4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"/>
          <p:cNvSpPr txBox="1"/>
          <p:nvPr>
            <p:ph type="ctrTitle"/>
          </p:nvPr>
        </p:nvSpPr>
        <p:spPr>
          <a:xfrm>
            <a:off x="-242175" y="683100"/>
            <a:ext cx="9773700" cy="25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500"/>
              <a:t>Prepoznavanje i klasifikacija saobraćajnih znakova</a:t>
            </a:r>
            <a:r>
              <a:rPr lang="en" sz="6600"/>
              <a:t> </a:t>
            </a:r>
            <a:endParaRPr sz="6600"/>
          </a:p>
        </p:txBody>
      </p:sp>
      <p:sp>
        <p:nvSpPr>
          <p:cNvPr id="1450" name="Google Shape;1450;p1"/>
          <p:cNvSpPr txBox="1"/>
          <p:nvPr>
            <p:ph idx="1" type="subTitle"/>
          </p:nvPr>
        </p:nvSpPr>
        <p:spPr>
          <a:xfrm>
            <a:off x="1609650" y="3363900"/>
            <a:ext cx="5924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Elma Nekić          Adna Alihodžić        Dinela Pešković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3626f960d62_0_19"/>
          <p:cNvSpPr txBox="1"/>
          <p:nvPr>
            <p:ph type="title"/>
          </p:nvPr>
        </p:nvSpPr>
        <p:spPr>
          <a:xfrm>
            <a:off x="311425" y="518075"/>
            <a:ext cx="8668500" cy="10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Strategija “razmisli dvaput prije prepoznavanja”</a:t>
            </a:r>
            <a:endParaRPr/>
          </a:p>
        </p:txBody>
      </p:sp>
      <p:pic>
        <p:nvPicPr>
          <p:cNvPr id="1526" name="Google Shape;1526;g3626f960d62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800" y="1767100"/>
            <a:ext cx="7634500" cy="23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g3626f960d62_0_19"/>
          <p:cNvSpPr txBox="1"/>
          <p:nvPr/>
        </p:nvSpPr>
        <p:spPr>
          <a:xfrm>
            <a:off x="3049750" y="4011400"/>
            <a:ext cx="32829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Faze strategije</a:t>
            </a:r>
            <a:endParaRPr b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62725fd59a_0_0"/>
          <p:cNvSpPr txBox="1"/>
          <p:nvPr>
            <p:ph type="title"/>
          </p:nvPr>
        </p:nvSpPr>
        <p:spPr>
          <a:xfrm>
            <a:off x="648600" y="392125"/>
            <a:ext cx="84954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/>
              <a:t>Prepoznavanje saobraćajnih znakova korištenjem lokalnog vida Transformatora</a:t>
            </a:r>
            <a:endParaRPr sz="2800"/>
          </a:p>
        </p:txBody>
      </p:sp>
      <p:sp>
        <p:nvSpPr>
          <p:cNvPr id="1533" name="Google Shape;1533;g362725fd59a_0_0"/>
          <p:cNvSpPr txBox="1"/>
          <p:nvPr>
            <p:ph idx="1" type="subTitle"/>
          </p:nvPr>
        </p:nvSpPr>
        <p:spPr>
          <a:xfrm>
            <a:off x="727925" y="1481425"/>
            <a:ext cx="7890600" cy="3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1700"/>
              <a:t>Zadatak prepoznavanja znakova postaje sve značajniji u oblasti računalnog vida. </a:t>
            </a:r>
            <a:endParaRPr sz="17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700"/>
              <a:t>CNN mreže se često koriste u tim zadacima, ali uvođenjem vision transformer modela omogućeno je efikasnije učenje globalnih karakteristika. </a:t>
            </a:r>
            <a:endParaRPr sz="22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 ovom radu predlažemo novi model koji spaja prednosti konvolucijskih i transformer mreža. 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Model uključuje konvolucione blokove za učenje lokalnih veza te transformer blokove za učenje globalnih odnosa. 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Uveden je i modul za lokalnost kako bi se dodatno pojačala lokalna percepcija. </a:t>
            </a:r>
            <a:endParaRPr sz="1700"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62725fd59a_0_5"/>
          <p:cNvSpPr txBox="1"/>
          <p:nvPr>
            <p:ph idx="1" type="subTitle"/>
          </p:nvPr>
        </p:nvSpPr>
        <p:spPr>
          <a:xfrm>
            <a:off x="453700" y="820025"/>
            <a:ext cx="7879200" cy="3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Zadatak prepoznavanja saobraćajnih znakova </a:t>
            </a:r>
            <a:r>
              <a:rPr b="1" lang="en" sz="1700"/>
              <a:t>(TSR) </a:t>
            </a:r>
            <a:r>
              <a:rPr lang="en" sz="1700"/>
              <a:t>dobija sve veću pažnju. 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Danas u tim zadacima dominiraju metode dubokog učenja, posebno konvolucijske neuronske mreže (CNN), poznate po učenju lokalnih karakteristika slike.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Nakon uspjeha CNN-ova, uvedeni su transformeri – prvo u obradi jezika, a zatim prilagođeni i za računarski vid kroz </a:t>
            </a:r>
            <a:r>
              <a:rPr b="1" lang="en" sz="1700"/>
              <a:t>Vision Transformere (ViT).</a:t>
            </a:r>
            <a:r>
              <a:rPr lang="en" sz="1700"/>
              <a:t> 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Oni su bolji u učenju globalnih odnosa, ali im nedostaje lokalna percepcija. 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Kako bi se spojile prednosti oba pristupa, razvijeni su hibridni modeli koji kombinuju konvolucione i transformer komponente.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62725fd59a_0_10"/>
          <p:cNvSpPr txBox="1"/>
          <p:nvPr>
            <p:ph type="title"/>
          </p:nvPr>
        </p:nvSpPr>
        <p:spPr>
          <a:xfrm>
            <a:off x="975875" y="81125"/>
            <a:ext cx="7622100" cy="4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900">
                <a:latin typeface="Lexend"/>
                <a:ea typeface="Lexend"/>
                <a:cs typeface="Lexend"/>
                <a:sym typeface="Lexend"/>
              </a:rPr>
              <a:t>Metodologija:</a:t>
            </a:r>
            <a:endParaRPr sz="4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4" name="Google Shape;1544;g362725fd59a_0_10"/>
          <p:cNvSpPr txBox="1"/>
          <p:nvPr>
            <p:ph idx="1" type="subTitle"/>
          </p:nvPr>
        </p:nvSpPr>
        <p:spPr>
          <a:xfrm>
            <a:off x="261000" y="540425"/>
            <a:ext cx="8226000" cy="16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300"/>
              <a:t>Vision Transformer – pregled</a:t>
            </a:r>
            <a:endParaRPr b="1" sz="13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Transformer se sastoji od enkodera (koristi se za klasifikaciju slika). 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Slike se dijele na manje „patch“-eve, pretvaraju se u niz tokena, a zatim prolaze kroz self-attention mehanizam i MLP blokove.</a:t>
            </a:r>
            <a:endParaRPr/>
          </a:p>
        </p:txBody>
      </p:sp>
      <p:pic>
        <p:nvPicPr>
          <p:cNvPr id="1545" name="Google Shape;1545;g362725fd59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50" y="1526500"/>
            <a:ext cx="650827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362725fd59a_0_15"/>
          <p:cNvSpPr txBox="1"/>
          <p:nvPr>
            <p:ph idx="1" type="subTitle"/>
          </p:nvPr>
        </p:nvSpPr>
        <p:spPr>
          <a:xfrm>
            <a:off x="801150" y="614825"/>
            <a:ext cx="75417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 startAt="2"/>
            </a:pPr>
            <a:r>
              <a:rPr b="1" lang="en" sz="1600"/>
              <a:t>Nova generacija lokalnog vision transformera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Hibridna arhitekturu koja koristi: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/>
              <a:t>NCB (Next Convolution Block)</a:t>
            </a:r>
            <a:r>
              <a:rPr lang="en" sz="1500"/>
              <a:t>: Kombinacija konvolucijske pažnje (MHCA) i MLP-a.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/>
              <a:t>NTB (Next Transformer Block)</a:t>
            </a:r>
            <a:r>
              <a:rPr lang="en" sz="1500"/>
              <a:t>: Koristi efikasnu multi-head self-attention (E-MHSA) i MHCA, uz lokalni feedforward modul (LFF) za pojačanje lokalne percepcije.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b="1" lang="en" sz="1500"/>
              <a:t>NHS (Next Hybrid Strategy)</a:t>
            </a:r>
            <a:r>
              <a:rPr lang="en" sz="1500"/>
              <a:t>: Naizmjenično korištenje NCB i NTB blokova za kombinaciju lokalnih i globalnih karakteristika u svim fazama mreže.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62725fd59a_0_24"/>
          <p:cNvSpPr txBox="1"/>
          <p:nvPr>
            <p:ph type="title"/>
          </p:nvPr>
        </p:nvSpPr>
        <p:spPr>
          <a:xfrm>
            <a:off x="717751" y="4416900"/>
            <a:ext cx="7708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exend"/>
                <a:ea typeface="Lexend"/>
                <a:cs typeface="Lexend"/>
                <a:sym typeface="Lexend"/>
              </a:rPr>
              <a:t>Arhitektura predloženog lokalnog vision transformera</a:t>
            </a:r>
            <a:endParaRPr sz="39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56" name="Google Shape;1556;g362725fd59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63" y="105975"/>
            <a:ext cx="547687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36a31b26187_0_0"/>
          <p:cNvSpPr/>
          <p:nvPr/>
        </p:nvSpPr>
        <p:spPr>
          <a:xfrm>
            <a:off x="3432117" y="1021550"/>
            <a:ext cx="2115300" cy="13857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g36a31b26187_0_0"/>
          <p:cNvSpPr txBox="1"/>
          <p:nvPr>
            <p:ph type="title"/>
          </p:nvPr>
        </p:nvSpPr>
        <p:spPr>
          <a:xfrm>
            <a:off x="1233425" y="2370350"/>
            <a:ext cx="65127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5200"/>
              <a:t>Izbor, analiza i pretprocesiranje dataset-a</a:t>
            </a:r>
            <a:endParaRPr sz="5200"/>
          </a:p>
        </p:txBody>
      </p:sp>
      <p:sp>
        <p:nvSpPr>
          <p:cNvPr id="1563" name="Google Shape;1563;g36a31b26187_0_0"/>
          <p:cNvSpPr txBox="1"/>
          <p:nvPr>
            <p:ph idx="2" type="title"/>
          </p:nvPr>
        </p:nvSpPr>
        <p:spPr>
          <a:xfrm>
            <a:off x="3432125" y="1058450"/>
            <a:ext cx="21153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6a31b26187_0_8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Izbor i analiza dataset-a</a:t>
            </a:r>
            <a:endParaRPr/>
          </a:p>
        </p:txBody>
      </p:sp>
      <p:sp>
        <p:nvSpPr>
          <p:cNvPr id="1569" name="Google Shape;1569;g36a31b26187_0_81"/>
          <p:cNvSpPr txBox="1"/>
          <p:nvPr>
            <p:ph idx="1" type="subTitle"/>
          </p:nvPr>
        </p:nvSpPr>
        <p:spPr>
          <a:xfrm>
            <a:off x="871500" y="1305750"/>
            <a:ext cx="7407900" cy="3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rPr lang="en" sz="1600"/>
              <a:t>→</a:t>
            </a:r>
            <a:r>
              <a:rPr b="1" lang="en" sz="1600"/>
              <a:t> Traffic Sign Preprocessed </a:t>
            </a:r>
            <a:r>
              <a:rPr b="1" lang="en" sz="1600"/>
              <a:t>dataset - Valentyn Sichkar</a:t>
            </a:r>
            <a:endParaRPr b="1" sz="16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600"/>
              <a:t>43 klase</a:t>
            </a:r>
            <a:endParaRPr sz="16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600"/>
              <a:t>Ukupno 51839 instanci (34799 - trening; 4410 - validacija; 12630 - testiranje)</a:t>
            </a:r>
            <a:endParaRPr sz="16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600"/>
              <a:t>Svaka slika je veličine 32x32 piksela u 3 kanala (RGB)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/>
              <a:t>Rizici:</a:t>
            </a:r>
            <a:endParaRPr b="1" sz="1600"/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600"/>
              <a:t>Imbalans klasa</a:t>
            </a:r>
            <a:endParaRPr sz="16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600"/>
              <a:t>Mala veličina slika</a:t>
            </a:r>
            <a:endParaRPr sz="16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600"/>
              <a:t>Sličnost kategorija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g36a31b26187_0_81"/>
          <p:cNvSpPr/>
          <p:nvPr/>
        </p:nvSpPr>
        <p:spPr>
          <a:xfrm flipH="1">
            <a:off x="7977868" y="2760081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g36a31b26187_0_81"/>
          <p:cNvSpPr/>
          <p:nvPr/>
        </p:nvSpPr>
        <p:spPr>
          <a:xfrm flipH="1">
            <a:off x="8269500" y="174398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g36a31b26187_0_81"/>
          <p:cNvSpPr/>
          <p:nvPr/>
        </p:nvSpPr>
        <p:spPr>
          <a:xfrm flipH="1">
            <a:off x="5102193" y="4229806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g36a31b26187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25" y="124300"/>
            <a:ext cx="8608751" cy="48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6a31b26187_0_12"/>
          <p:cNvSpPr/>
          <p:nvPr/>
        </p:nvSpPr>
        <p:spPr>
          <a:xfrm>
            <a:off x="3432117" y="1021550"/>
            <a:ext cx="2115300" cy="13857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g36a31b26187_0_12"/>
          <p:cNvSpPr txBox="1"/>
          <p:nvPr>
            <p:ph type="title"/>
          </p:nvPr>
        </p:nvSpPr>
        <p:spPr>
          <a:xfrm>
            <a:off x="839075" y="2138100"/>
            <a:ext cx="7301400" cy="29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5000"/>
              <a:t>Odabir, formiranje, treniranje i testiranje modela</a:t>
            </a:r>
            <a:endParaRPr sz="5000"/>
          </a:p>
        </p:txBody>
      </p:sp>
      <p:sp>
        <p:nvSpPr>
          <p:cNvPr id="1584" name="Google Shape;1584;g36a31b26187_0_12"/>
          <p:cNvSpPr txBox="1"/>
          <p:nvPr>
            <p:ph idx="2" type="title"/>
          </p:nvPr>
        </p:nvSpPr>
        <p:spPr>
          <a:xfrm>
            <a:off x="3432125" y="1058450"/>
            <a:ext cx="21153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Sadržaj</a:t>
            </a:r>
            <a:endParaRPr/>
          </a:p>
        </p:txBody>
      </p:sp>
      <p:sp>
        <p:nvSpPr>
          <p:cNvPr id="1456" name="Google Shape;1456;p3"/>
          <p:cNvSpPr txBox="1"/>
          <p:nvPr>
            <p:ph idx="9" type="subTitle"/>
          </p:nvPr>
        </p:nvSpPr>
        <p:spPr>
          <a:xfrm>
            <a:off x="2054275" y="1418625"/>
            <a:ext cx="2314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Opis problema</a:t>
            </a:r>
            <a:endParaRPr/>
          </a:p>
        </p:txBody>
      </p:sp>
      <p:sp>
        <p:nvSpPr>
          <p:cNvPr id="1457" name="Google Shape;1457;p3"/>
          <p:cNvSpPr txBox="1"/>
          <p:nvPr>
            <p:ph idx="13" type="subTitle"/>
          </p:nvPr>
        </p:nvSpPr>
        <p:spPr>
          <a:xfrm>
            <a:off x="5701650" y="1418625"/>
            <a:ext cx="2919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Trenutno stanje u oblasti problema</a:t>
            </a:r>
            <a:endParaRPr/>
          </a:p>
        </p:txBody>
      </p:sp>
      <p:sp>
        <p:nvSpPr>
          <p:cNvPr id="1458" name="Google Shape;1458;p3"/>
          <p:cNvSpPr txBox="1"/>
          <p:nvPr>
            <p:ph idx="14" type="subTitle"/>
          </p:nvPr>
        </p:nvSpPr>
        <p:spPr>
          <a:xfrm>
            <a:off x="2011500" y="2497150"/>
            <a:ext cx="32625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Izbor, analiza i pretprocesiranje dataset-a</a:t>
            </a:r>
            <a:endParaRPr/>
          </a:p>
        </p:txBody>
      </p:sp>
      <p:sp>
        <p:nvSpPr>
          <p:cNvPr id="1459" name="Google Shape;1459;p3"/>
          <p:cNvSpPr txBox="1"/>
          <p:nvPr>
            <p:ph idx="15" type="subTitle"/>
          </p:nvPr>
        </p:nvSpPr>
        <p:spPr>
          <a:xfrm>
            <a:off x="5658850" y="2378900"/>
            <a:ext cx="30903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Odabir, formiranje, treniranje i testiranje modela</a:t>
            </a:r>
            <a:endParaRPr/>
          </a:p>
        </p:txBody>
      </p:sp>
      <p:sp>
        <p:nvSpPr>
          <p:cNvPr id="1460" name="Google Shape;1460;p3"/>
          <p:cNvSpPr/>
          <p:nvPr/>
        </p:nvSpPr>
        <p:spPr>
          <a:xfrm>
            <a:off x="1129057" y="1434250"/>
            <a:ext cx="815700" cy="5343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3"/>
          <p:cNvSpPr/>
          <p:nvPr/>
        </p:nvSpPr>
        <p:spPr>
          <a:xfrm>
            <a:off x="4739913" y="1434250"/>
            <a:ext cx="815700" cy="5343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3"/>
          <p:cNvSpPr/>
          <p:nvPr/>
        </p:nvSpPr>
        <p:spPr>
          <a:xfrm>
            <a:off x="1086282" y="2497150"/>
            <a:ext cx="815700" cy="5343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3"/>
          <p:cNvSpPr/>
          <p:nvPr/>
        </p:nvSpPr>
        <p:spPr>
          <a:xfrm>
            <a:off x="4697138" y="2497150"/>
            <a:ext cx="815700" cy="5343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3"/>
          <p:cNvSpPr txBox="1"/>
          <p:nvPr>
            <p:ph idx="5" type="title"/>
          </p:nvPr>
        </p:nvSpPr>
        <p:spPr>
          <a:xfrm>
            <a:off x="1169557" y="147760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65" name="Google Shape;1465;p3"/>
          <p:cNvSpPr txBox="1"/>
          <p:nvPr>
            <p:ph idx="6" type="title"/>
          </p:nvPr>
        </p:nvSpPr>
        <p:spPr>
          <a:xfrm>
            <a:off x="1126782" y="25491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66" name="Google Shape;1466;p3"/>
          <p:cNvSpPr txBox="1"/>
          <p:nvPr>
            <p:ph idx="7" type="title"/>
          </p:nvPr>
        </p:nvSpPr>
        <p:spPr>
          <a:xfrm>
            <a:off x="4780413" y="147760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67" name="Google Shape;1467;p3"/>
          <p:cNvSpPr txBox="1"/>
          <p:nvPr>
            <p:ph idx="8" type="title"/>
          </p:nvPr>
        </p:nvSpPr>
        <p:spPr>
          <a:xfrm>
            <a:off x="4737638" y="254914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68" name="Google Shape;1468;p3"/>
          <p:cNvSpPr/>
          <p:nvPr/>
        </p:nvSpPr>
        <p:spPr>
          <a:xfrm>
            <a:off x="1086275" y="3560050"/>
            <a:ext cx="815700" cy="5343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3"/>
          <p:cNvSpPr txBox="1"/>
          <p:nvPr/>
        </p:nvSpPr>
        <p:spPr>
          <a:xfrm>
            <a:off x="2011500" y="3742425"/>
            <a:ext cx="36678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Cjelokupni osvrt na problem i dobijeno rješenje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1"/>
          <p:cNvSpPr txBox="1"/>
          <p:nvPr>
            <p:ph idx="7" type="subTitle"/>
          </p:nvPr>
        </p:nvSpPr>
        <p:spPr>
          <a:xfrm>
            <a:off x="1420160" y="840100"/>
            <a:ext cx="2214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Metoda </a:t>
            </a:r>
            <a:endParaRPr/>
          </a:p>
        </p:txBody>
      </p:sp>
      <p:sp>
        <p:nvSpPr>
          <p:cNvPr id="1590" name="Google Shape;1590;p11"/>
          <p:cNvSpPr txBox="1"/>
          <p:nvPr>
            <p:ph idx="8" type="subTitle"/>
          </p:nvPr>
        </p:nvSpPr>
        <p:spPr>
          <a:xfrm>
            <a:off x="5134316" y="840100"/>
            <a:ext cx="2214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Tehnologije</a:t>
            </a:r>
            <a:endParaRPr/>
          </a:p>
        </p:txBody>
      </p:sp>
      <p:sp>
        <p:nvSpPr>
          <p:cNvPr id="1591" name="Google Shape;1591;p11"/>
          <p:cNvSpPr txBox="1"/>
          <p:nvPr>
            <p:ph idx="1" type="subTitle"/>
          </p:nvPr>
        </p:nvSpPr>
        <p:spPr>
          <a:xfrm>
            <a:off x="1422863" y="1154800"/>
            <a:ext cx="2301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Konvoluciona neuronska mreža - CNN</a:t>
            </a:r>
            <a:endParaRPr/>
          </a:p>
        </p:txBody>
      </p:sp>
      <p:sp>
        <p:nvSpPr>
          <p:cNvPr id="1592" name="Google Shape;1592;p11"/>
          <p:cNvSpPr txBox="1"/>
          <p:nvPr>
            <p:ph idx="2" type="subTitle"/>
          </p:nvPr>
        </p:nvSpPr>
        <p:spPr>
          <a:xfrm>
            <a:off x="4800325" y="1154800"/>
            <a:ext cx="310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TensorFlow (Keras)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NumPy, Pandas, Matplotlib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Pickle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 Colab</a:t>
            </a:r>
            <a:endParaRPr/>
          </a:p>
        </p:txBody>
      </p:sp>
      <p:sp>
        <p:nvSpPr>
          <p:cNvPr id="1593" name="Google Shape;1593;p11"/>
          <p:cNvSpPr txBox="1"/>
          <p:nvPr/>
        </p:nvSpPr>
        <p:spPr>
          <a:xfrm>
            <a:off x="803475" y="2162163"/>
            <a:ext cx="334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Priprema podataka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4" name="Google Shape;1594;p11"/>
          <p:cNvSpPr txBox="1"/>
          <p:nvPr/>
        </p:nvSpPr>
        <p:spPr>
          <a:xfrm>
            <a:off x="975250" y="2752475"/>
            <a:ext cx="6469500" cy="17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Normalizacija piksela: vrijednosti skalirane u opseg [0, 1] radi stabilnijeg učenja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One-hot kodiranje: ciljne vrijednosti konvertovane za višeklasnu klasifikaciju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Oblik ulaza: slike dimenzija 32×32×3 (RGB format)</a:t>
            </a:r>
            <a:b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Slike su prethodno obrađene.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6af07a3f9a_0_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Treniranje modela</a:t>
            </a:r>
            <a:endParaRPr/>
          </a:p>
        </p:txBody>
      </p:sp>
      <p:sp>
        <p:nvSpPr>
          <p:cNvPr id="1600" name="Google Shape;1600;g36af07a3f9a_0_0"/>
          <p:cNvSpPr txBox="1"/>
          <p:nvPr>
            <p:ph idx="1" type="subTitle"/>
          </p:nvPr>
        </p:nvSpPr>
        <p:spPr>
          <a:xfrm>
            <a:off x="545350" y="1149325"/>
            <a:ext cx="7710900" cy="21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model treniran kroz 80 epoha, batch size = 64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EarlyStopping i ReduceLROnPlateau korišteni radi kontrole overfittinga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Arhitektura:</a:t>
            </a:r>
            <a:br>
              <a:rPr lang="en"/>
            </a:br>
            <a:r>
              <a:rPr lang="en"/>
              <a:t> 3 Conv2D (ReLU), BatchNorm, MaxPooling</a:t>
            </a:r>
            <a:br>
              <a:rPr lang="en"/>
            </a:br>
            <a:r>
              <a:rPr lang="en"/>
              <a:t> GlobalAveragePooling, Dense(128), Dropout(0.6), Dense (softmax)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Funkcija gubitka - categorical_crossentropy, optimizator - Adam (LR = 1e-4)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1" name="Google Shape;1601;g36af07a3f9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238" y="2847950"/>
            <a:ext cx="5453624" cy="20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36af07a3f9a_0_2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Testiranje modela</a:t>
            </a:r>
            <a:endParaRPr/>
          </a:p>
        </p:txBody>
      </p:sp>
      <p:sp>
        <p:nvSpPr>
          <p:cNvPr id="1607" name="Google Shape;1607;g36af07a3f9a_0_24"/>
          <p:cNvSpPr txBox="1"/>
          <p:nvPr>
            <p:ph idx="1" type="subTitle"/>
          </p:nvPr>
        </p:nvSpPr>
        <p:spPr>
          <a:xfrm>
            <a:off x="720000" y="1555675"/>
            <a:ext cx="4682400" cy="29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model.evaluate(X_test, y_test_cat)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dvije osnovne metrike: tačnost (accuracy) i gubitak (loss) na test skupu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preciznost – tačnost po klasama</a:t>
            </a:r>
            <a:br>
              <a:rPr lang="en"/>
            </a:br>
            <a:r>
              <a:rPr lang="en"/>
              <a:t>odziv – prepoznavanje svih primjera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F1-score – kombinacija preciznisti i odziva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podrška - ukupan broj stvarnih primjera te klase u testnom skupu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matrica konfuzije – greške po klasama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8" name="Google Shape;1608;g36af07a3f9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800" y="1170125"/>
            <a:ext cx="3436800" cy="298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g36af07a3f9a_0_38"/>
          <p:cNvGrpSpPr/>
          <p:nvPr/>
        </p:nvGrpSpPr>
        <p:grpSpPr>
          <a:xfrm>
            <a:off x="5150005" y="1323607"/>
            <a:ext cx="3432984" cy="2496295"/>
            <a:chOff x="331763" y="414153"/>
            <a:chExt cx="6903246" cy="5019697"/>
          </a:xfrm>
        </p:grpSpPr>
        <p:sp>
          <p:nvSpPr>
            <p:cNvPr id="1614" name="Google Shape;1614;g36af07a3f9a_0_38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36af07a3f9a_0_38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36af07a3f9a_0_38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g36af07a3f9a_0_38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8" name="Google Shape;1618;g36af07a3f9a_0_38"/>
          <p:cNvSpPr txBox="1"/>
          <p:nvPr>
            <p:ph idx="1" type="subTitle"/>
          </p:nvPr>
        </p:nvSpPr>
        <p:spPr>
          <a:xfrm>
            <a:off x="576175" y="1223000"/>
            <a:ext cx="5254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Nema pojave pretreniranosti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Visoka tačnost i nizak gubitak na trening/validacionom skupu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Slabije performanse na test skupu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</a:t>
            </a:r>
            <a:r>
              <a:rPr lang="en" sz="1600"/>
              <a:t>azlika u kvaliteti, osvjetljenju i sl.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 nije vidio takve varijacije tokom treniranja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Pouzdan za većinu klasa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Moguća poboljšanja: augmentacija, više podataka</a:t>
            </a:r>
            <a:endParaRPr sz="1600"/>
          </a:p>
        </p:txBody>
      </p:sp>
      <p:sp>
        <p:nvSpPr>
          <p:cNvPr id="1619" name="Google Shape;1619;g36af07a3f9a_0_38"/>
          <p:cNvSpPr/>
          <p:nvPr/>
        </p:nvSpPr>
        <p:spPr>
          <a:xfrm flipH="1">
            <a:off x="7859010" y="2458650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0" name="Google Shape;1620;g36af07a3f9a_0_38"/>
          <p:cNvGrpSpPr/>
          <p:nvPr/>
        </p:nvGrpSpPr>
        <p:grpSpPr>
          <a:xfrm flipH="1" rot="10800000">
            <a:off x="7770441" y="599224"/>
            <a:ext cx="1151076" cy="166873"/>
            <a:chOff x="-3996754" y="657212"/>
            <a:chExt cx="1151076" cy="166873"/>
          </a:xfrm>
        </p:grpSpPr>
        <p:sp>
          <p:nvSpPr>
            <p:cNvPr id="1621" name="Google Shape;1621;g36af07a3f9a_0_38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36af07a3f9a_0_38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36af07a3f9a_0_38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36af07a3f9a_0_38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g36af07a3f9a_0_38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g36af07a3f9a_0_38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g36af07a3f9a_0_38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g36af07a3f9a_0_38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g36af07a3f9a_0_38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36af07a3f9a_0_38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36af07a3f9a_0_38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36af07a3f9a_0_38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36af07a3f9a_0_38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36af07a3f9a_0_38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36af07a3f9a_0_38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36af07a3f9a_0_38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7" name="Google Shape;1637;g36af07a3f9a_0_38"/>
          <p:cNvSpPr/>
          <p:nvPr/>
        </p:nvSpPr>
        <p:spPr>
          <a:xfrm flipH="1">
            <a:off x="7081446" y="85931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8" name="Google Shape;1638;g36af07a3f9a_0_38"/>
          <p:cNvGrpSpPr/>
          <p:nvPr/>
        </p:nvGrpSpPr>
        <p:grpSpPr>
          <a:xfrm>
            <a:off x="253935" y="-171443"/>
            <a:ext cx="218469" cy="3063988"/>
            <a:chOff x="235510" y="7"/>
            <a:chExt cx="218469" cy="3063988"/>
          </a:xfrm>
        </p:grpSpPr>
        <p:sp>
          <p:nvSpPr>
            <p:cNvPr id="1639" name="Google Shape;1639;g36af07a3f9a_0_38"/>
            <p:cNvSpPr/>
            <p:nvPr/>
          </p:nvSpPr>
          <p:spPr>
            <a:xfrm flipH="1">
              <a:off x="235510" y="281235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36af07a3f9a_0_38"/>
            <p:cNvSpPr/>
            <p:nvPr/>
          </p:nvSpPr>
          <p:spPr>
            <a:xfrm flipH="1">
              <a:off x="235510" y="256070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36af07a3f9a_0_38"/>
            <p:cNvSpPr/>
            <p:nvPr/>
          </p:nvSpPr>
          <p:spPr>
            <a:xfrm flipH="1">
              <a:off x="235510" y="230905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36af07a3f9a_0_38"/>
            <p:cNvSpPr/>
            <p:nvPr/>
          </p:nvSpPr>
          <p:spPr>
            <a:xfrm flipH="1">
              <a:off x="235510" y="205740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3" name="Google Shape;1643;g36af07a3f9a_0_38"/>
            <p:cNvCxnSpPr/>
            <p:nvPr/>
          </p:nvCxnSpPr>
          <p:spPr>
            <a:xfrm rot="-5400000">
              <a:off x="-683954" y="1028707"/>
              <a:ext cx="2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44" name="Google Shape;1644;g36af07a3f9a_0_38"/>
          <p:cNvSpPr/>
          <p:nvPr/>
        </p:nvSpPr>
        <p:spPr>
          <a:xfrm>
            <a:off x="713236" y="742381"/>
            <a:ext cx="443026" cy="443730"/>
          </a:xfrm>
          <a:custGeom>
            <a:rect b="b" l="l" r="r" t="t"/>
            <a:pathLst>
              <a:path extrusionOk="0" h="3188" w="3183">
                <a:moveTo>
                  <a:pt x="1693" y="1"/>
                </a:moveTo>
                <a:lnTo>
                  <a:pt x="1576" y="1156"/>
                </a:lnTo>
                <a:lnTo>
                  <a:pt x="1328" y="19"/>
                </a:lnTo>
                <a:lnTo>
                  <a:pt x="1472" y="1174"/>
                </a:lnTo>
                <a:lnTo>
                  <a:pt x="967" y="127"/>
                </a:lnTo>
                <a:lnTo>
                  <a:pt x="1377" y="1215"/>
                </a:lnTo>
                <a:lnTo>
                  <a:pt x="642" y="312"/>
                </a:lnTo>
                <a:lnTo>
                  <a:pt x="1296" y="1278"/>
                </a:lnTo>
                <a:lnTo>
                  <a:pt x="380" y="565"/>
                </a:lnTo>
                <a:lnTo>
                  <a:pt x="1228" y="1350"/>
                </a:lnTo>
                <a:lnTo>
                  <a:pt x="168" y="876"/>
                </a:lnTo>
                <a:lnTo>
                  <a:pt x="1183" y="1441"/>
                </a:lnTo>
                <a:lnTo>
                  <a:pt x="46" y="1219"/>
                </a:lnTo>
                <a:lnTo>
                  <a:pt x="1161" y="1540"/>
                </a:lnTo>
                <a:lnTo>
                  <a:pt x="1" y="1594"/>
                </a:lnTo>
                <a:lnTo>
                  <a:pt x="1161" y="1644"/>
                </a:lnTo>
                <a:lnTo>
                  <a:pt x="41" y="1960"/>
                </a:lnTo>
                <a:lnTo>
                  <a:pt x="1183" y="1743"/>
                </a:lnTo>
                <a:lnTo>
                  <a:pt x="168" y="2307"/>
                </a:lnTo>
                <a:lnTo>
                  <a:pt x="1228" y="1833"/>
                </a:lnTo>
                <a:lnTo>
                  <a:pt x="371" y="2619"/>
                </a:lnTo>
                <a:lnTo>
                  <a:pt x="1292" y="1914"/>
                </a:lnTo>
                <a:lnTo>
                  <a:pt x="637" y="2871"/>
                </a:lnTo>
                <a:lnTo>
                  <a:pt x="1377" y="1978"/>
                </a:lnTo>
                <a:lnTo>
                  <a:pt x="958" y="3061"/>
                </a:lnTo>
                <a:lnTo>
                  <a:pt x="1472" y="2014"/>
                </a:lnTo>
                <a:lnTo>
                  <a:pt x="1314" y="3165"/>
                </a:lnTo>
                <a:lnTo>
                  <a:pt x="1567" y="2032"/>
                </a:lnTo>
                <a:lnTo>
                  <a:pt x="1689" y="3187"/>
                </a:lnTo>
                <a:lnTo>
                  <a:pt x="1671" y="2027"/>
                </a:lnTo>
                <a:lnTo>
                  <a:pt x="2054" y="3129"/>
                </a:lnTo>
                <a:lnTo>
                  <a:pt x="1770" y="2000"/>
                </a:lnTo>
                <a:lnTo>
                  <a:pt x="2393" y="2980"/>
                </a:lnTo>
                <a:lnTo>
                  <a:pt x="1856" y="1946"/>
                </a:lnTo>
                <a:lnTo>
                  <a:pt x="2691" y="2759"/>
                </a:lnTo>
                <a:lnTo>
                  <a:pt x="1928" y="1874"/>
                </a:lnTo>
                <a:lnTo>
                  <a:pt x="2930" y="2474"/>
                </a:lnTo>
                <a:lnTo>
                  <a:pt x="1987" y="1788"/>
                </a:lnTo>
                <a:lnTo>
                  <a:pt x="3097" y="2145"/>
                </a:lnTo>
                <a:lnTo>
                  <a:pt x="2027" y="1693"/>
                </a:lnTo>
                <a:lnTo>
                  <a:pt x="3183" y="1784"/>
                </a:lnTo>
                <a:lnTo>
                  <a:pt x="2036" y="1594"/>
                </a:lnTo>
                <a:lnTo>
                  <a:pt x="3183" y="1413"/>
                </a:lnTo>
                <a:lnTo>
                  <a:pt x="2027" y="1495"/>
                </a:lnTo>
                <a:lnTo>
                  <a:pt x="2027" y="1495"/>
                </a:lnTo>
                <a:lnTo>
                  <a:pt x="3097" y="1052"/>
                </a:lnTo>
                <a:lnTo>
                  <a:pt x="1991" y="1400"/>
                </a:lnTo>
                <a:lnTo>
                  <a:pt x="1991" y="1400"/>
                </a:lnTo>
                <a:lnTo>
                  <a:pt x="2935" y="718"/>
                </a:lnTo>
                <a:lnTo>
                  <a:pt x="1937" y="1310"/>
                </a:lnTo>
                <a:lnTo>
                  <a:pt x="2695" y="434"/>
                </a:lnTo>
                <a:lnTo>
                  <a:pt x="1860" y="1242"/>
                </a:lnTo>
                <a:lnTo>
                  <a:pt x="2397" y="208"/>
                </a:lnTo>
                <a:lnTo>
                  <a:pt x="1770" y="1192"/>
                </a:lnTo>
                <a:lnTo>
                  <a:pt x="2059" y="64"/>
                </a:lnTo>
                <a:lnTo>
                  <a:pt x="1675" y="1165"/>
                </a:lnTo>
                <a:lnTo>
                  <a:pt x="1693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g36af07a3f9a_0_38"/>
          <p:cNvSpPr/>
          <p:nvPr/>
        </p:nvSpPr>
        <p:spPr>
          <a:xfrm rot="5400000">
            <a:off x="5903469" y="851266"/>
            <a:ext cx="1926072" cy="3102040"/>
          </a:xfrm>
          <a:custGeom>
            <a:rect b="b" l="l" r="r" t="t"/>
            <a:pathLst>
              <a:path extrusionOk="0" h="190426" w="143096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25000">
                <a:srgbClr val="FFF2CC"/>
              </a:gs>
              <a:gs pos="34000">
                <a:schemeClr val="lt1"/>
              </a:gs>
              <a:gs pos="82000">
                <a:srgbClr val="FDD08B"/>
              </a:gs>
              <a:gs pos="93000">
                <a:srgbClr val="FCBF6B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g36af07a3f9a_0_38"/>
          <p:cNvSpPr/>
          <p:nvPr/>
        </p:nvSpPr>
        <p:spPr>
          <a:xfrm>
            <a:off x="6509000" y="1671450"/>
            <a:ext cx="714995" cy="725991"/>
          </a:xfrm>
          <a:custGeom>
            <a:rect b="b" l="l" r="r" t="t"/>
            <a:pathLst>
              <a:path extrusionOk="0" h="17334" w="17388">
                <a:moveTo>
                  <a:pt x="4149" y="1008"/>
                </a:moveTo>
                <a:cubicBezTo>
                  <a:pt x="4586" y="1008"/>
                  <a:pt x="4960" y="1446"/>
                  <a:pt x="5103" y="2025"/>
                </a:cubicBezTo>
                <a:lnTo>
                  <a:pt x="3194" y="2025"/>
                </a:lnTo>
                <a:cubicBezTo>
                  <a:pt x="3337" y="1446"/>
                  <a:pt x="3720" y="1008"/>
                  <a:pt x="4149" y="1008"/>
                </a:cubicBezTo>
                <a:close/>
                <a:moveTo>
                  <a:pt x="7200" y="1008"/>
                </a:moveTo>
                <a:cubicBezTo>
                  <a:pt x="7628" y="1008"/>
                  <a:pt x="8011" y="1446"/>
                  <a:pt x="8154" y="2025"/>
                </a:cubicBezTo>
                <a:lnTo>
                  <a:pt x="6245" y="2025"/>
                </a:lnTo>
                <a:cubicBezTo>
                  <a:pt x="6388" y="1446"/>
                  <a:pt x="6762" y="1008"/>
                  <a:pt x="7200" y="1008"/>
                </a:cubicBezTo>
                <a:close/>
                <a:moveTo>
                  <a:pt x="10242" y="1008"/>
                </a:moveTo>
                <a:cubicBezTo>
                  <a:pt x="10679" y="1008"/>
                  <a:pt x="11053" y="1446"/>
                  <a:pt x="11205" y="2025"/>
                </a:cubicBezTo>
                <a:lnTo>
                  <a:pt x="9287" y="2025"/>
                </a:lnTo>
                <a:cubicBezTo>
                  <a:pt x="9430" y="1446"/>
                  <a:pt x="9813" y="1008"/>
                  <a:pt x="10242" y="1008"/>
                </a:cubicBezTo>
                <a:close/>
                <a:moveTo>
                  <a:pt x="11749" y="3042"/>
                </a:moveTo>
                <a:cubicBezTo>
                  <a:pt x="12035" y="3042"/>
                  <a:pt x="12258" y="3274"/>
                  <a:pt x="12258" y="3551"/>
                </a:cubicBezTo>
                <a:lnTo>
                  <a:pt x="12258" y="6156"/>
                </a:lnTo>
                <a:lnTo>
                  <a:pt x="1017" y="6156"/>
                </a:lnTo>
                <a:lnTo>
                  <a:pt x="1017" y="3551"/>
                </a:lnTo>
                <a:cubicBezTo>
                  <a:pt x="1017" y="3274"/>
                  <a:pt x="1249" y="3042"/>
                  <a:pt x="1526" y="3042"/>
                </a:cubicBezTo>
                <a:lnTo>
                  <a:pt x="2141" y="3042"/>
                </a:lnTo>
                <a:cubicBezTo>
                  <a:pt x="2213" y="3506"/>
                  <a:pt x="2391" y="3935"/>
                  <a:pt x="2650" y="4282"/>
                </a:cubicBezTo>
                <a:cubicBezTo>
                  <a:pt x="3025" y="4782"/>
                  <a:pt x="3560" y="5068"/>
                  <a:pt x="4122" y="5076"/>
                </a:cubicBezTo>
                <a:cubicBezTo>
                  <a:pt x="4381" y="5076"/>
                  <a:pt x="4621" y="4880"/>
                  <a:pt x="4639" y="4613"/>
                </a:cubicBezTo>
                <a:cubicBezTo>
                  <a:pt x="4666" y="4309"/>
                  <a:pt x="4425" y="4059"/>
                  <a:pt x="4131" y="4059"/>
                </a:cubicBezTo>
                <a:cubicBezTo>
                  <a:pt x="3703" y="4059"/>
                  <a:pt x="3319" y="3631"/>
                  <a:pt x="3176" y="3042"/>
                </a:cubicBezTo>
                <a:lnTo>
                  <a:pt x="5192" y="3042"/>
                </a:lnTo>
                <a:cubicBezTo>
                  <a:pt x="5264" y="3506"/>
                  <a:pt x="5433" y="3935"/>
                  <a:pt x="5701" y="4282"/>
                </a:cubicBezTo>
                <a:cubicBezTo>
                  <a:pt x="6076" y="4782"/>
                  <a:pt x="6611" y="5068"/>
                  <a:pt x="7164" y="5076"/>
                </a:cubicBezTo>
                <a:cubicBezTo>
                  <a:pt x="7432" y="5076"/>
                  <a:pt x="7663" y="4880"/>
                  <a:pt x="7690" y="4613"/>
                </a:cubicBezTo>
                <a:cubicBezTo>
                  <a:pt x="7708" y="4309"/>
                  <a:pt x="7476" y="4059"/>
                  <a:pt x="7182" y="4059"/>
                </a:cubicBezTo>
                <a:cubicBezTo>
                  <a:pt x="6745" y="4059"/>
                  <a:pt x="6370" y="3631"/>
                  <a:pt x="6227" y="3042"/>
                </a:cubicBezTo>
                <a:lnTo>
                  <a:pt x="8234" y="3042"/>
                </a:lnTo>
                <a:cubicBezTo>
                  <a:pt x="8315" y="3506"/>
                  <a:pt x="8484" y="3935"/>
                  <a:pt x="8743" y="4282"/>
                </a:cubicBezTo>
                <a:cubicBezTo>
                  <a:pt x="9118" y="4782"/>
                  <a:pt x="9653" y="5068"/>
                  <a:pt x="10215" y="5076"/>
                </a:cubicBezTo>
                <a:cubicBezTo>
                  <a:pt x="10483" y="5076"/>
                  <a:pt x="10714" y="4880"/>
                  <a:pt x="10732" y="4613"/>
                </a:cubicBezTo>
                <a:cubicBezTo>
                  <a:pt x="10759" y="4309"/>
                  <a:pt x="10527" y="4059"/>
                  <a:pt x="10233" y="4059"/>
                </a:cubicBezTo>
                <a:cubicBezTo>
                  <a:pt x="9796" y="4059"/>
                  <a:pt x="9412" y="3631"/>
                  <a:pt x="9269" y="3042"/>
                </a:cubicBezTo>
                <a:close/>
                <a:moveTo>
                  <a:pt x="15416" y="6370"/>
                </a:moveTo>
                <a:lnTo>
                  <a:pt x="16130" y="7093"/>
                </a:lnTo>
                <a:lnTo>
                  <a:pt x="15416" y="7806"/>
                </a:lnTo>
                <a:lnTo>
                  <a:pt x="14693" y="7093"/>
                </a:lnTo>
                <a:lnTo>
                  <a:pt x="15416" y="6370"/>
                </a:lnTo>
                <a:close/>
                <a:moveTo>
                  <a:pt x="13980" y="7806"/>
                </a:moveTo>
                <a:lnTo>
                  <a:pt x="14693" y="8529"/>
                </a:lnTo>
                <a:lnTo>
                  <a:pt x="10590" y="12633"/>
                </a:lnTo>
                <a:lnTo>
                  <a:pt x="9867" y="11910"/>
                </a:lnTo>
                <a:lnTo>
                  <a:pt x="13980" y="7806"/>
                </a:lnTo>
                <a:close/>
                <a:moveTo>
                  <a:pt x="9287" y="12775"/>
                </a:moveTo>
                <a:lnTo>
                  <a:pt x="9733" y="13212"/>
                </a:lnTo>
                <a:lnTo>
                  <a:pt x="8850" y="13650"/>
                </a:lnTo>
                <a:lnTo>
                  <a:pt x="8850" y="13650"/>
                </a:lnTo>
                <a:lnTo>
                  <a:pt x="9287" y="12775"/>
                </a:lnTo>
                <a:close/>
                <a:moveTo>
                  <a:pt x="12258" y="7173"/>
                </a:moveTo>
                <a:lnTo>
                  <a:pt x="12258" y="8065"/>
                </a:lnTo>
                <a:lnTo>
                  <a:pt x="8770" y="11553"/>
                </a:lnTo>
                <a:cubicBezTo>
                  <a:pt x="8734" y="11598"/>
                  <a:pt x="8698" y="11642"/>
                  <a:pt x="8680" y="11687"/>
                </a:cubicBezTo>
                <a:lnTo>
                  <a:pt x="7378" y="14283"/>
                </a:lnTo>
                <a:lnTo>
                  <a:pt x="2623" y="14283"/>
                </a:lnTo>
                <a:cubicBezTo>
                  <a:pt x="2364" y="14283"/>
                  <a:pt x="2132" y="14479"/>
                  <a:pt x="2106" y="14738"/>
                </a:cubicBezTo>
                <a:cubicBezTo>
                  <a:pt x="2070" y="15041"/>
                  <a:pt x="2311" y="15300"/>
                  <a:pt x="2614" y="15300"/>
                </a:cubicBezTo>
                <a:lnTo>
                  <a:pt x="7619" y="15300"/>
                </a:lnTo>
                <a:cubicBezTo>
                  <a:pt x="7646" y="15300"/>
                  <a:pt x="7851" y="15273"/>
                  <a:pt x="7922" y="15237"/>
                </a:cubicBezTo>
                <a:cubicBezTo>
                  <a:pt x="8618" y="14898"/>
                  <a:pt x="10777" y="13819"/>
                  <a:pt x="10804" y="13801"/>
                </a:cubicBezTo>
                <a:cubicBezTo>
                  <a:pt x="10839" y="13783"/>
                  <a:pt x="10893" y="13748"/>
                  <a:pt x="10929" y="13712"/>
                </a:cubicBezTo>
                <a:lnTo>
                  <a:pt x="12258" y="12374"/>
                </a:lnTo>
                <a:lnTo>
                  <a:pt x="12258" y="16317"/>
                </a:lnTo>
                <a:lnTo>
                  <a:pt x="1017" y="16317"/>
                </a:lnTo>
                <a:lnTo>
                  <a:pt x="1017" y="7173"/>
                </a:lnTo>
                <a:close/>
                <a:moveTo>
                  <a:pt x="4131" y="0"/>
                </a:moveTo>
                <a:cubicBezTo>
                  <a:pt x="3230" y="0"/>
                  <a:pt x="2347" y="759"/>
                  <a:pt x="2141" y="2025"/>
                </a:cubicBezTo>
                <a:lnTo>
                  <a:pt x="1526" y="2025"/>
                </a:lnTo>
                <a:cubicBezTo>
                  <a:pt x="687" y="2025"/>
                  <a:pt x="0" y="2712"/>
                  <a:pt x="0" y="3551"/>
                </a:cubicBezTo>
                <a:lnTo>
                  <a:pt x="0" y="16825"/>
                </a:lnTo>
                <a:cubicBezTo>
                  <a:pt x="0" y="17111"/>
                  <a:pt x="232" y="17334"/>
                  <a:pt x="509" y="17334"/>
                </a:cubicBezTo>
                <a:lnTo>
                  <a:pt x="12766" y="17334"/>
                </a:lnTo>
                <a:cubicBezTo>
                  <a:pt x="13052" y="17334"/>
                  <a:pt x="13275" y="17111"/>
                  <a:pt x="13275" y="16825"/>
                </a:cubicBezTo>
                <a:lnTo>
                  <a:pt x="13275" y="11366"/>
                </a:lnTo>
                <a:lnTo>
                  <a:pt x="17191" y="7449"/>
                </a:lnTo>
                <a:cubicBezTo>
                  <a:pt x="17387" y="7253"/>
                  <a:pt x="17387" y="6932"/>
                  <a:pt x="17191" y="6727"/>
                </a:cubicBezTo>
                <a:lnTo>
                  <a:pt x="15755" y="5291"/>
                </a:lnTo>
                <a:cubicBezTo>
                  <a:pt x="15657" y="5192"/>
                  <a:pt x="15527" y="5143"/>
                  <a:pt x="15397" y="5143"/>
                </a:cubicBezTo>
                <a:cubicBezTo>
                  <a:pt x="15266" y="5143"/>
                  <a:pt x="15135" y="5192"/>
                  <a:pt x="15032" y="5291"/>
                </a:cubicBezTo>
                <a:lnTo>
                  <a:pt x="13275" y="7057"/>
                </a:lnTo>
                <a:lnTo>
                  <a:pt x="13275" y="3551"/>
                </a:lnTo>
                <a:cubicBezTo>
                  <a:pt x="13275" y="2882"/>
                  <a:pt x="12838" y="2311"/>
                  <a:pt x="12231" y="2106"/>
                </a:cubicBezTo>
                <a:cubicBezTo>
                  <a:pt x="12053" y="785"/>
                  <a:pt x="11143" y="0"/>
                  <a:pt x="10233" y="0"/>
                </a:cubicBezTo>
                <a:cubicBezTo>
                  <a:pt x="9617" y="0"/>
                  <a:pt x="9073" y="339"/>
                  <a:pt x="8707" y="848"/>
                </a:cubicBezTo>
                <a:cubicBezTo>
                  <a:pt x="8341" y="330"/>
                  <a:pt x="7788" y="0"/>
                  <a:pt x="7182" y="0"/>
                </a:cubicBezTo>
                <a:cubicBezTo>
                  <a:pt x="6566" y="0"/>
                  <a:pt x="6022" y="339"/>
                  <a:pt x="5656" y="848"/>
                </a:cubicBezTo>
                <a:cubicBezTo>
                  <a:pt x="5290" y="330"/>
                  <a:pt x="4746" y="0"/>
                  <a:pt x="41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g36af07a3f9a_0_38"/>
          <p:cNvSpPr txBox="1"/>
          <p:nvPr>
            <p:ph type="title"/>
          </p:nvPr>
        </p:nvSpPr>
        <p:spPr>
          <a:xfrm>
            <a:off x="5792485" y="2244742"/>
            <a:ext cx="20970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200"/>
              <a:t>Rezultati</a:t>
            </a:r>
            <a:endParaRPr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36af07a3f9a_0_95"/>
          <p:cNvSpPr/>
          <p:nvPr/>
        </p:nvSpPr>
        <p:spPr>
          <a:xfrm rot="5400000">
            <a:off x="1096902" y="3510"/>
            <a:ext cx="3909383" cy="5526163"/>
          </a:xfrm>
          <a:custGeom>
            <a:rect b="b" l="l" r="r" t="t"/>
            <a:pathLst>
              <a:path extrusionOk="0" h="190426" w="143096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g36af07a3f9a_0_95"/>
          <p:cNvSpPr txBox="1"/>
          <p:nvPr>
            <p:ph type="title"/>
          </p:nvPr>
        </p:nvSpPr>
        <p:spPr>
          <a:xfrm>
            <a:off x="5718275" y="1769100"/>
            <a:ext cx="348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Vizualizacija rješenja</a:t>
            </a:r>
            <a:endParaRPr/>
          </a:p>
        </p:txBody>
      </p:sp>
      <p:sp>
        <p:nvSpPr>
          <p:cNvPr id="1654" name="Google Shape;1654;g36af07a3f9a_0_95"/>
          <p:cNvSpPr/>
          <p:nvPr/>
        </p:nvSpPr>
        <p:spPr>
          <a:xfrm rot="10800000">
            <a:off x="8430785" y="2870683"/>
            <a:ext cx="433898" cy="433898"/>
          </a:xfrm>
          <a:custGeom>
            <a:rect b="b" l="l" r="r" t="t"/>
            <a:pathLst>
              <a:path extrusionOk="0" h="2326" w="2326">
                <a:moveTo>
                  <a:pt x="1165" y="1"/>
                </a:moveTo>
                <a:lnTo>
                  <a:pt x="1134" y="583"/>
                </a:lnTo>
                <a:lnTo>
                  <a:pt x="1111" y="1057"/>
                </a:lnTo>
                <a:lnTo>
                  <a:pt x="1016" y="975"/>
                </a:lnTo>
                <a:lnTo>
                  <a:pt x="836" y="836"/>
                </a:lnTo>
                <a:lnTo>
                  <a:pt x="976" y="1016"/>
                </a:lnTo>
                <a:lnTo>
                  <a:pt x="1057" y="1111"/>
                </a:lnTo>
                <a:lnTo>
                  <a:pt x="583" y="1133"/>
                </a:lnTo>
                <a:lnTo>
                  <a:pt x="1" y="1161"/>
                </a:lnTo>
                <a:lnTo>
                  <a:pt x="583" y="1183"/>
                </a:lnTo>
                <a:lnTo>
                  <a:pt x="1057" y="1206"/>
                </a:lnTo>
                <a:lnTo>
                  <a:pt x="985" y="1300"/>
                </a:lnTo>
                <a:lnTo>
                  <a:pt x="836" y="1490"/>
                </a:lnTo>
                <a:lnTo>
                  <a:pt x="836" y="1490"/>
                </a:lnTo>
                <a:lnTo>
                  <a:pt x="1016" y="1341"/>
                </a:lnTo>
                <a:lnTo>
                  <a:pt x="1111" y="1269"/>
                </a:lnTo>
                <a:lnTo>
                  <a:pt x="1134" y="1743"/>
                </a:lnTo>
                <a:lnTo>
                  <a:pt x="1165" y="2325"/>
                </a:lnTo>
                <a:lnTo>
                  <a:pt x="1188" y="1743"/>
                </a:lnTo>
                <a:lnTo>
                  <a:pt x="1210" y="1264"/>
                </a:lnTo>
                <a:lnTo>
                  <a:pt x="1310" y="1337"/>
                </a:lnTo>
                <a:lnTo>
                  <a:pt x="1495" y="1476"/>
                </a:lnTo>
                <a:lnTo>
                  <a:pt x="1350" y="1296"/>
                </a:lnTo>
                <a:lnTo>
                  <a:pt x="1269" y="1206"/>
                </a:lnTo>
                <a:lnTo>
                  <a:pt x="1743" y="1183"/>
                </a:lnTo>
                <a:lnTo>
                  <a:pt x="2325" y="1161"/>
                </a:lnTo>
                <a:lnTo>
                  <a:pt x="1743" y="1133"/>
                </a:lnTo>
                <a:lnTo>
                  <a:pt x="1265" y="1111"/>
                </a:lnTo>
                <a:lnTo>
                  <a:pt x="1337" y="1016"/>
                </a:lnTo>
                <a:lnTo>
                  <a:pt x="1486" y="831"/>
                </a:lnTo>
                <a:lnTo>
                  <a:pt x="1305" y="975"/>
                </a:lnTo>
                <a:lnTo>
                  <a:pt x="1210" y="1048"/>
                </a:lnTo>
                <a:lnTo>
                  <a:pt x="1188" y="583"/>
                </a:lnTo>
                <a:lnTo>
                  <a:pt x="1165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5" name="Google Shape;1655;g36af07a3f9a_0_95"/>
          <p:cNvGrpSpPr/>
          <p:nvPr/>
        </p:nvGrpSpPr>
        <p:grpSpPr>
          <a:xfrm>
            <a:off x="7954891" y="4437133"/>
            <a:ext cx="1151076" cy="166873"/>
            <a:chOff x="-3996754" y="657212"/>
            <a:chExt cx="1151076" cy="166873"/>
          </a:xfrm>
        </p:grpSpPr>
        <p:sp>
          <p:nvSpPr>
            <p:cNvPr id="1656" name="Google Shape;1656;g36af07a3f9a_0_95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36af07a3f9a_0_95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36af07a3f9a_0_95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36af07a3f9a_0_95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g36af07a3f9a_0_95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g36af07a3f9a_0_95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36af07a3f9a_0_95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g36af07a3f9a_0_95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g36af07a3f9a_0_95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g36af07a3f9a_0_95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g36af07a3f9a_0_95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g36af07a3f9a_0_95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g36af07a3f9a_0_95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g36af07a3f9a_0_95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g36af07a3f9a_0_95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36af07a3f9a_0_95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2" name="Google Shape;1672;g36af07a3f9a_0_95"/>
          <p:cNvSpPr/>
          <p:nvPr/>
        </p:nvSpPr>
        <p:spPr>
          <a:xfrm rot="10800000">
            <a:off x="7642121" y="1352552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3" name="Google Shape;1673;g36af07a3f9a_0_95"/>
          <p:cNvGrpSpPr/>
          <p:nvPr/>
        </p:nvGrpSpPr>
        <p:grpSpPr>
          <a:xfrm flipH="1" rot="10800000">
            <a:off x="288410" y="2079510"/>
            <a:ext cx="218469" cy="3063988"/>
            <a:chOff x="235510" y="7"/>
            <a:chExt cx="218469" cy="3063988"/>
          </a:xfrm>
        </p:grpSpPr>
        <p:sp>
          <p:nvSpPr>
            <p:cNvPr id="1674" name="Google Shape;1674;g36af07a3f9a_0_95"/>
            <p:cNvSpPr/>
            <p:nvPr/>
          </p:nvSpPr>
          <p:spPr>
            <a:xfrm flipH="1">
              <a:off x="235510" y="281235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36af07a3f9a_0_95"/>
            <p:cNvSpPr/>
            <p:nvPr/>
          </p:nvSpPr>
          <p:spPr>
            <a:xfrm flipH="1">
              <a:off x="235510" y="256070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g36af07a3f9a_0_95"/>
            <p:cNvSpPr/>
            <p:nvPr/>
          </p:nvSpPr>
          <p:spPr>
            <a:xfrm flipH="1">
              <a:off x="235510" y="230905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g36af07a3f9a_0_95"/>
            <p:cNvSpPr/>
            <p:nvPr/>
          </p:nvSpPr>
          <p:spPr>
            <a:xfrm flipH="1">
              <a:off x="235510" y="2057401"/>
              <a:ext cx="218469" cy="251644"/>
            </a:xfrm>
            <a:custGeom>
              <a:rect b="b" l="l" r="r" t="t"/>
              <a:pathLst>
                <a:path extrusionOk="0" h="1026" w="841">
                  <a:moveTo>
                    <a:pt x="420" y="1"/>
                  </a:moveTo>
                  <a:lnTo>
                    <a:pt x="407" y="91"/>
                  </a:lnTo>
                  <a:cubicBezTo>
                    <a:pt x="380" y="303"/>
                    <a:pt x="217" y="479"/>
                    <a:pt x="1" y="511"/>
                  </a:cubicBezTo>
                  <a:cubicBezTo>
                    <a:pt x="217" y="547"/>
                    <a:pt x="380" y="723"/>
                    <a:pt x="407" y="935"/>
                  </a:cubicBezTo>
                  <a:lnTo>
                    <a:pt x="420" y="1026"/>
                  </a:lnTo>
                  <a:lnTo>
                    <a:pt x="429" y="935"/>
                  </a:lnTo>
                  <a:cubicBezTo>
                    <a:pt x="461" y="723"/>
                    <a:pt x="623" y="547"/>
                    <a:pt x="840" y="511"/>
                  </a:cubicBezTo>
                  <a:cubicBezTo>
                    <a:pt x="623" y="475"/>
                    <a:pt x="461" y="303"/>
                    <a:pt x="429" y="91"/>
                  </a:cubicBezTo>
                  <a:lnTo>
                    <a:pt x="42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78" name="Google Shape;1678;g36af07a3f9a_0_95"/>
            <p:cNvCxnSpPr/>
            <p:nvPr/>
          </p:nvCxnSpPr>
          <p:spPr>
            <a:xfrm rot="-5400000">
              <a:off x="-683954" y="1028707"/>
              <a:ext cx="2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79" name="Google Shape;1679;g36af07a3f9a_0_95"/>
          <p:cNvGrpSpPr/>
          <p:nvPr/>
        </p:nvGrpSpPr>
        <p:grpSpPr>
          <a:xfrm>
            <a:off x="-9" y="138433"/>
            <a:ext cx="1151076" cy="166873"/>
            <a:chOff x="-3996754" y="657212"/>
            <a:chExt cx="1151076" cy="166873"/>
          </a:xfrm>
        </p:grpSpPr>
        <p:sp>
          <p:nvSpPr>
            <p:cNvPr id="1680" name="Google Shape;1680;g36af07a3f9a_0_95"/>
            <p:cNvSpPr/>
            <p:nvPr/>
          </p:nvSpPr>
          <p:spPr>
            <a:xfrm>
              <a:off x="-3996754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6" y="0"/>
                  </a:moveTo>
                  <a:cubicBezTo>
                    <a:pt x="41" y="0"/>
                    <a:pt x="0" y="32"/>
                    <a:pt x="0" y="81"/>
                  </a:cubicBezTo>
                  <a:cubicBezTo>
                    <a:pt x="0" y="127"/>
                    <a:pt x="41" y="167"/>
                    <a:pt x="86" y="167"/>
                  </a:cubicBezTo>
                  <a:cubicBezTo>
                    <a:pt x="131" y="167"/>
                    <a:pt x="167" y="136"/>
                    <a:pt x="167" y="81"/>
                  </a:cubicBezTo>
                  <a:cubicBezTo>
                    <a:pt x="167" y="32"/>
                    <a:pt x="131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g36af07a3f9a_0_95"/>
            <p:cNvSpPr/>
            <p:nvPr/>
          </p:nvSpPr>
          <p:spPr>
            <a:xfrm>
              <a:off x="-3848632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g36af07a3f9a_0_95"/>
            <p:cNvSpPr/>
            <p:nvPr/>
          </p:nvSpPr>
          <p:spPr>
            <a:xfrm>
              <a:off x="-3700509" y="657212"/>
              <a:ext cx="26250" cy="26562"/>
            </a:xfrm>
            <a:custGeom>
              <a:rect b="b" l="l" r="r" t="t"/>
              <a:pathLst>
                <a:path extrusionOk="0" h="170" w="168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67" y="138"/>
                    <a:pt x="167" y="83"/>
                  </a:cubicBezTo>
                  <a:cubicBezTo>
                    <a:pt x="167" y="38"/>
                    <a:pt x="137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g36af07a3f9a_0_95"/>
            <p:cNvSpPr/>
            <p:nvPr/>
          </p:nvSpPr>
          <p:spPr>
            <a:xfrm>
              <a:off x="-3552543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g36af07a3f9a_0_95"/>
            <p:cNvSpPr/>
            <p:nvPr/>
          </p:nvSpPr>
          <p:spPr>
            <a:xfrm>
              <a:off x="-3404420" y="657525"/>
              <a:ext cx="26250" cy="26250"/>
            </a:xfrm>
            <a:custGeom>
              <a:rect b="b" l="l" r="r" t="t"/>
              <a:pathLst>
                <a:path extrusionOk="0" h="168" w="168">
                  <a:moveTo>
                    <a:pt x="87" y="0"/>
                  </a:moveTo>
                  <a:cubicBezTo>
                    <a:pt x="41" y="0"/>
                    <a:pt x="1" y="32"/>
                    <a:pt x="1" y="81"/>
                  </a:cubicBezTo>
                  <a:cubicBezTo>
                    <a:pt x="1" y="127"/>
                    <a:pt x="41" y="167"/>
                    <a:pt x="87" y="167"/>
                  </a:cubicBezTo>
                  <a:cubicBezTo>
                    <a:pt x="132" y="167"/>
                    <a:pt x="168" y="136"/>
                    <a:pt x="168" y="81"/>
                  </a:cubicBezTo>
                  <a:cubicBezTo>
                    <a:pt x="168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g36af07a3f9a_0_95"/>
            <p:cNvSpPr/>
            <p:nvPr/>
          </p:nvSpPr>
          <p:spPr>
            <a:xfrm>
              <a:off x="-3255516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9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6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g36af07a3f9a_0_95"/>
            <p:cNvSpPr/>
            <p:nvPr/>
          </p:nvSpPr>
          <p:spPr>
            <a:xfrm>
              <a:off x="-3107393" y="657212"/>
              <a:ext cx="26875" cy="26562"/>
            </a:xfrm>
            <a:custGeom>
              <a:rect b="b" l="l" r="r" t="t"/>
              <a:pathLst>
                <a:path extrusionOk="0" h="170" w="172">
                  <a:moveTo>
                    <a:pt x="98" y="1"/>
                  </a:moveTo>
                  <a:cubicBezTo>
                    <a:pt x="94" y="1"/>
                    <a:pt x="90" y="1"/>
                    <a:pt x="86" y="2"/>
                  </a:cubicBezTo>
                  <a:cubicBezTo>
                    <a:pt x="41" y="2"/>
                    <a:pt x="0" y="34"/>
                    <a:pt x="0" y="83"/>
                  </a:cubicBezTo>
                  <a:cubicBezTo>
                    <a:pt x="0" y="129"/>
                    <a:pt x="32" y="169"/>
                    <a:pt x="86" y="169"/>
                  </a:cubicBezTo>
                  <a:cubicBezTo>
                    <a:pt x="131" y="169"/>
                    <a:pt x="172" y="138"/>
                    <a:pt x="172" y="83"/>
                  </a:cubicBezTo>
                  <a:cubicBezTo>
                    <a:pt x="172" y="38"/>
                    <a:pt x="13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g36af07a3f9a_0_95"/>
            <p:cNvSpPr/>
            <p:nvPr/>
          </p:nvSpPr>
          <p:spPr>
            <a:xfrm>
              <a:off x="-2959427" y="657525"/>
              <a:ext cx="27031" cy="26250"/>
            </a:xfrm>
            <a:custGeom>
              <a:rect b="b" l="l" r="r" t="t"/>
              <a:pathLst>
                <a:path extrusionOk="0" h="168" w="173">
                  <a:moveTo>
                    <a:pt x="87" y="0"/>
                  </a:moveTo>
                  <a:cubicBezTo>
                    <a:pt x="42" y="0"/>
                    <a:pt x="1" y="32"/>
                    <a:pt x="1" y="81"/>
                  </a:cubicBezTo>
                  <a:cubicBezTo>
                    <a:pt x="1" y="127"/>
                    <a:pt x="42" y="167"/>
                    <a:pt x="87" y="167"/>
                  </a:cubicBezTo>
                  <a:cubicBezTo>
                    <a:pt x="132" y="167"/>
                    <a:pt x="172" y="136"/>
                    <a:pt x="172" y="81"/>
                  </a:cubicBezTo>
                  <a:cubicBezTo>
                    <a:pt x="172" y="32"/>
                    <a:pt x="13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g36af07a3f9a_0_95"/>
            <p:cNvSpPr/>
            <p:nvPr/>
          </p:nvSpPr>
          <p:spPr>
            <a:xfrm>
              <a:off x="-3910037" y="797054"/>
              <a:ext cx="27031" cy="27031"/>
            </a:xfrm>
            <a:custGeom>
              <a:rect b="b" l="l" r="r" t="t"/>
              <a:pathLst>
                <a:path extrusionOk="0" h="173" w="173">
                  <a:moveTo>
                    <a:pt x="86" y="1"/>
                  </a:moveTo>
                  <a:cubicBezTo>
                    <a:pt x="41" y="1"/>
                    <a:pt x="1" y="41"/>
                    <a:pt x="1" y="87"/>
                  </a:cubicBezTo>
                  <a:cubicBezTo>
                    <a:pt x="1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g36af07a3f9a_0_95"/>
            <p:cNvSpPr/>
            <p:nvPr/>
          </p:nvSpPr>
          <p:spPr>
            <a:xfrm>
              <a:off x="-3761289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g36af07a3f9a_0_95"/>
            <p:cNvSpPr/>
            <p:nvPr/>
          </p:nvSpPr>
          <p:spPr>
            <a:xfrm>
              <a:off x="-3613792" y="797054"/>
              <a:ext cx="26875" cy="27031"/>
            </a:xfrm>
            <a:custGeom>
              <a:rect b="b" l="l" r="r" t="t"/>
              <a:pathLst>
                <a:path extrusionOk="0" h="173" w="172">
                  <a:moveTo>
                    <a:pt x="86" y="1"/>
                  </a:moveTo>
                  <a:cubicBezTo>
                    <a:pt x="41" y="1"/>
                    <a:pt x="0" y="41"/>
                    <a:pt x="0" y="87"/>
                  </a:cubicBezTo>
                  <a:cubicBezTo>
                    <a:pt x="0" y="132"/>
                    <a:pt x="41" y="172"/>
                    <a:pt x="86" y="172"/>
                  </a:cubicBezTo>
                  <a:cubicBezTo>
                    <a:pt x="136" y="172"/>
                    <a:pt x="172" y="132"/>
                    <a:pt x="172" y="87"/>
                  </a:cubicBezTo>
                  <a:cubicBezTo>
                    <a:pt x="172" y="41"/>
                    <a:pt x="136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g36af07a3f9a_0_95"/>
            <p:cNvSpPr/>
            <p:nvPr/>
          </p:nvSpPr>
          <p:spPr>
            <a:xfrm>
              <a:off x="-346504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g36af07a3f9a_0_95"/>
            <p:cNvSpPr/>
            <p:nvPr/>
          </p:nvSpPr>
          <p:spPr>
            <a:xfrm>
              <a:off x="-3316140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6" y="1"/>
                    <a:pt x="0" y="41"/>
                    <a:pt x="0" y="87"/>
                  </a:cubicBezTo>
                  <a:cubicBezTo>
                    <a:pt x="0" y="132"/>
                    <a:pt x="36" y="172"/>
                    <a:pt x="86" y="172"/>
                  </a:cubicBezTo>
                  <a:cubicBezTo>
                    <a:pt x="131" y="172"/>
                    <a:pt x="167" y="132"/>
                    <a:pt x="167" y="87"/>
                  </a:cubicBezTo>
                  <a:cubicBezTo>
                    <a:pt x="167" y="41"/>
                    <a:pt x="13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36af07a3f9a_0_95"/>
            <p:cNvSpPr/>
            <p:nvPr/>
          </p:nvSpPr>
          <p:spPr>
            <a:xfrm>
              <a:off x="-3168174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2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2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36af07a3f9a_0_95"/>
            <p:cNvSpPr/>
            <p:nvPr/>
          </p:nvSpPr>
          <p:spPr>
            <a:xfrm>
              <a:off x="-3020051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7" y="1"/>
                  </a:moveTo>
                  <a:cubicBezTo>
                    <a:pt x="41" y="1"/>
                    <a:pt x="1" y="37"/>
                    <a:pt x="1" y="87"/>
                  </a:cubicBezTo>
                  <a:cubicBezTo>
                    <a:pt x="1" y="132"/>
                    <a:pt x="41" y="172"/>
                    <a:pt x="87" y="172"/>
                  </a:cubicBezTo>
                  <a:cubicBezTo>
                    <a:pt x="132" y="172"/>
                    <a:pt x="168" y="136"/>
                    <a:pt x="168" y="87"/>
                  </a:cubicBezTo>
                  <a:cubicBezTo>
                    <a:pt x="168" y="37"/>
                    <a:pt x="1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g36af07a3f9a_0_95"/>
            <p:cNvSpPr/>
            <p:nvPr/>
          </p:nvSpPr>
          <p:spPr>
            <a:xfrm>
              <a:off x="-2871928" y="797054"/>
              <a:ext cx="26250" cy="27031"/>
            </a:xfrm>
            <a:custGeom>
              <a:rect b="b" l="l" r="r" t="t"/>
              <a:pathLst>
                <a:path extrusionOk="0" h="173" w="168">
                  <a:moveTo>
                    <a:pt x="86" y="1"/>
                  </a:moveTo>
                  <a:cubicBezTo>
                    <a:pt x="37" y="1"/>
                    <a:pt x="1" y="41"/>
                    <a:pt x="1" y="87"/>
                  </a:cubicBezTo>
                  <a:cubicBezTo>
                    <a:pt x="1" y="132"/>
                    <a:pt x="37" y="172"/>
                    <a:pt x="86" y="172"/>
                  </a:cubicBezTo>
                  <a:cubicBezTo>
                    <a:pt x="132" y="172"/>
                    <a:pt x="168" y="132"/>
                    <a:pt x="168" y="87"/>
                  </a:cubicBezTo>
                  <a:cubicBezTo>
                    <a:pt x="168" y="41"/>
                    <a:pt x="13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6" name="Google Shape;1696;g36af07a3f9a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92" y="940409"/>
            <a:ext cx="5339317" cy="3652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36a31b26187_0_18"/>
          <p:cNvSpPr/>
          <p:nvPr/>
        </p:nvSpPr>
        <p:spPr>
          <a:xfrm>
            <a:off x="3432117" y="1021550"/>
            <a:ext cx="2115300" cy="13857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g36a31b26187_0_18"/>
          <p:cNvSpPr txBox="1"/>
          <p:nvPr>
            <p:ph type="title"/>
          </p:nvPr>
        </p:nvSpPr>
        <p:spPr>
          <a:xfrm>
            <a:off x="1233425" y="2370350"/>
            <a:ext cx="65127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5000"/>
              <a:t>Cjelokupni osvrt na problem i dobijeno rješenje</a:t>
            </a:r>
            <a:endParaRPr sz="5000"/>
          </a:p>
        </p:txBody>
      </p:sp>
      <p:sp>
        <p:nvSpPr>
          <p:cNvPr id="1703" name="Google Shape;1703;g36a31b26187_0_18"/>
          <p:cNvSpPr txBox="1"/>
          <p:nvPr>
            <p:ph idx="2" type="title"/>
          </p:nvPr>
        </p:nvSpPr>
        <p:spPr>
          <a:xfrm>
            <a:off x="3360875" y="1058450"/>
            <a:ext cx="22578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6"/>
          <p:cNvSpPr txBox="1"/>
          <p:nvPr>
            <p:ph type="title"/>
          </p:nvPr>
        </p:nvSpPr>
        <p:spPr>
          <a:xfrm>
            <a:off x="813325" y="4242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Zaključak:</a:t>
            </a:r>
            <a:endParaRPr/>
          </a:p>
        </p:txBody>
      </p:sp>
      <p:sp>
        <p:nvSpPr>
          <p:cNvPr id="1709" name="Google Shape;1709;p6"/>
          <p:cNvSpPr txBox="1"/>
          <p:nvPr>
            <p:ph idx="2" type="subTitle"/>
          </p:nvPr>
        </p:nvSpPr>
        <p:spPr>
          <a:xfrm>
            <a:off x="781050" y="996975"/>
            <a:ext cx="75819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je postigao visoku tačnost od 97.62% na testnom skupu, uz nizak gubitak, što potvrđuje njegovu sposobnost da uspješno prepoznaje većinu saobraćajnih znakova i generalizira na nove podatke.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 poređenju s prethodnim radovima iz ranijih faza, gdje su korišteni jednostavniji modeli sa tačnošću između 90% i 94%, naš model pokazuje značajno poboljšanje zahvaljujući naprednijoj arhitekturi i dodatnim tehnikama regularizacije.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Ipak, rezultati bi mogli biti još bolji uz primjenu augmentacije slika, bolju reprezentaciju rjeđih klasa i testiranje naprednijih arhitektura poput ResNet-a, kao i analizom grešaka na vanjskim podacima radi daljeg poboljšanja otpornosti modela.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0" name="Google Shape;1710;p6"/>
          <p:cNvSpPr/>
          <p:nvPr/>
        </p:nvSpPr>
        <p:spPr>
          <a:xfrm flipH="1">
            <a:off x="813319" y="432886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6"/>
          <p:cNvSpPr/>
          <p:nvPr/>
        </p:nvSpPr>
        <p:spPr>
          <a:xfrm flipH="1">
            <a:off x="8030519" y="2092231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38"/>
          <p:cNvSpPr txBox="1"/>
          <p:nvPr>
            <p:ph type="title"/>
          </p:nvPr>
        </p:nvSpPr>
        <p:spPr>
          <a:xfrm>
            <a:off x="720001" y="2653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Literatura</a:t>
            </a:r>
            <a:endParaRPr/>
          </a:p>
        </p:txBody>
      </p:sp>
      <p:sp>
        <p:nvSpPr>
          <p:cNvPr id="1717" name="Google Shape;1717;p38"/>
          <p:cNvSpPr txBox="1"/>
          <p:nvPr>
            <p:ph idx="2" type="subTitle"/>
          </p:nvPr>
        </p:nvSpPr>
        <p:spPr>
          <a:xfrm>
            <a:off x="175275" y="764150"/>
            <a:ext cx="8453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Ziebinski, A., Cupek, R., Grzechca, D., &amp; Chruszczyk, L. (2017). Review of advanced driver assistance systems (ADAS). AIP Conference Proceedings.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Lim, X.R., Lee, C.P., Lim, K.M., Ong, T.S., Alqahtani, A., Ali, M. (2023). Recent Advances in Traffic Sign Recognition: Approaches and Datasets. Sensors.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Zhao, G., Ma, F., Qi, W., Zhang, C., Liu, Y., Liu, M., &amp; Ma, J. (2024). TSCLIP: Robust CLIP Fine-Tuning for Worldwide Cross-Regional Traffic Sign Recognition. arXiv (Cornell University).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Gan, Y., Li, G., Togo, R., Maeda, K., Ogawa, T., &amp; Haseyama, M. (2024). Think twice before recognizing: large multimodal models for general fine-grained traffic sign recognition. JOURNAL OF LATEX CLASS FILES, 14(8).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Farzipour, A., Manzari, O. N., &amp; Shokouhi, S. B. (2023). Traffic Sign Recognition Using Local Vision Transformer. 13th International Conference on Computer and Knowledge Engineering.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Podaci korišteni za obradu u ovom projektu su dio dataset-a autora Valentyna Sichkara, a preuzeti su sa linka: https://www.kaggle.com/datasets/valentynsichkar/traffic-signs-preprocessed/data?select=datasets_preparing.py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36b4e090f5b_2_0"/>
          <p:cNvSpPr txBox="1"/>
          <p:nvPr>
            <p:ph type="ctrTitle"/>
          </p:nvPr>
        </p:nvSpPr>
        <p:spPr>
          <a:xfrm>
            <a:off x="405600" y="0"/>
            <a:ext cx="8503500" cy="31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pažnji!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5"/>
          <p:cNvSpPr/>
          <p:nvPr/>
        </p:nvSpPr>
        <p:spPr>
          <a:xfrm>
            <a:off x="3432117" y="1021550"/>
            <a:ext cx="2115300" cy="13857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5"/>
          <p:cNvSpPr txBox="1"/>
          <p:nvPr>
            <p:ph type="title"/>
          </p:nvPr>
        </p:nvSpPr>
        <p:spPr>
          <a:xfrm>
            <a:off x="1315650" y="2682950"/>
            <a:ext cx="65127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Opis problema</a:t>
            </a:r>
            <a:endParaRPr/>
          </a:p>
        </p:txBody>
      </p:sp>
      <p:sp>
        <p:nvSpPr>
          <p:cNvPr id="1476" name="Google Shape;1476;p5"/>
          <p:cNvSpPr txBox="1"/>
          <p:nvPr>
            <p:ph idx="2" type="title"/>
          </p:nvPr>
        </p:nvSpPr>
        <p:spPr>
          <a:xfrm>
            <a:off x="3752850" y="1058450"/>
            <a:ext cx="1485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36a31b26187_0_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Opis problema</a:t>
            </a:r>
            <a:endParaRPr/>
          </a:p>
        </p:txBody>
      </p:sp>
      <p:sp>
        <p:nvSpPr>
          <p:cNvPr id="1482" name="Google Shape;1482;g36a31b26187_0_24"/>
          <p:cNvSpPr txBox="1"/>
          <p:nvPr>
            <p:ph idx="1" type="subTitle"/>
          </p:nvPr>
        </p:nvSpPr>
        <p:spPr>
          <a:xfrm>
            <a:off x="876900" y="1208925"/>
            <a:ext cx="7390200" cy="25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Povećana automatizacija u automobilskoj industriji ima za cilj povećanje sigurnosti u saobraćaju.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Advanced Driving Assistance Systems (ADAS)</a:t>
            </a:r>
            <a:r>
              <a:rPr lang="en" sz="1700"/>
              <a:t> predstavlja širok spektar tehnologija korištenih da pruže pomoć vozaču, poboljšaju sigurnost u saobraćaju i cjelokupno iskustvo vožnje.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Fokus našeg projekta: </a:t>
            </a:r>
            <a:r>
              <a:rPr b="1" lang="en" sz="1700"/>
              <a:t>Traffic sign recognition </a:t>
            </a:r>
            <a:endParaRPr b="1" sz="1700"/>
          </a:p>
        </p:txBody>
      </p:sp>
      <p:sp>
        <p:nvSpPr>
          <p:cNvPr id="1483" name="Google Shape;1483;g36a31b26187_0_24"/>
          <p:cNvSpPr/>
          <p:nvPr/>
        </p:nvSpPr>
        <p:spPr>
          <a:xfrm flipH="1">
            <a:off x="550444" y="4409568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g36a31b26187_0_24"/>
          <p:cNvSpPr/>
          <p:nvPr/>
        </p:nvSpPr>
        <p:spPr>
          <a:xfrm>
            <a:off x="1079950" y="3925225"/>
            <a:ext cx="6954000" cy="761100"/>
          </a:xfrm>
          <a:prstGeom prst="roundRect">
            <a:avLst>
              <a:gd fmla="val 16667" name="adj"/>
            </a:avLst>
          </a:prstGeom>
          <a:solidFill>
            <a:srgbClr val="FFF2CC">
              <a:alpha val="576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5" name="Google Shape;1485;g36a31b26187_0_24"/>
          <p:cNvSpPr/>
          <p:nvPr/>
        </p:nvSpPr>
        <p:spPr>
          <a:xfrm flipH="1">
            <a:off x="8030519" y="2092231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g36a31b26187_0_24"/>
          <p:cNvSpPr txBox="1"/>
          <p:nvPr>
            <p:ph idx="2" type="subTitle"/>
          </p:nvPr>
        </p:nvSpPr>
        <p:spPr>
          <a:xfrm>
            <a:off x="997350" y="3925225"/>
            <a:ext cx="71493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/>
              <a:t>Cilj projekta: </a:t>
            </a:r>
            <a:r>
              <a:rPr lang="en" sz="1700"/>
              <a:t>kreirati model koji će sa slike ili kamere prepoznati saobraćajni znak i odrediti njegovo značenje.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6a31b26187_0_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Traffic sign recognition</a:t>
            </a:r>
            <a:endParaRPr/>
          </a:p>
        </p:txBody>
      </p:sp>
      <p:sp>
        <p:nvSpPr>
          <p:cNvPr id="1492" name="Google Shape;1492;g36a31b26187_0_39"/>
          <p:cNvSpPr txBox="1"/>
          <p:nvPr>
            <p:ph idx="2" type="subTitle"/>
          </p:nvPr>
        </p:nvSpPr>
        <p:spPr>
          <a:xfrm>
            <a:off x="678300" y="1157675"/>
            <a:ext cx="77874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Saobraćajni znakovi su zbog svoje specifičnosti od samog početka fokus tehnologije prepoznavanja slika u oblasti saobraćaja.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Traffic sign recognition - t</a:t>
            </a:r>
            <a:r>
              <a:rPr lang="en" sz="1700"/>
              <a:t>ehnologija čija je svrha povećati fokus vozača obavještavanjem o saobraćajnim znakovima.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Glavni zadaci TSR-a su detektovati i prepoznati saobraćajne znakove koje je vozač možda propustio, te ga upozoriti na njihovo prisustvo.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Glavni izazov: </a:t>
            </a:r>
            <a:r>
              <a:rPr lang="en" sz="1700"/>
              <a:t>Postići što veću tačnost i brzinu u prepoznavanju i klasifikaciji saobraćajnih znakova.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6a31b26187_0_33"/>
          <p:cNvSpPr txBox="1"/>
          <p:nvPr>
            <p:ph type="title"/>
          </p:nvPr>
        </p:nvSpPr>
        <p:spPr>
          <a:xfrm>
            <a:off x="720000" y="352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Postojeći datasetovi</a:t>
            </a:r>
            <a:endParaRPr/>
          </a:p>
        </p:txBody>
      </p:sp>
      <p:sp>
        <p:nvSpPr>
          <p:cNvPr id="1498" name="Google Shape;1498;g36a31b26187_0_33"/>
          <p:cNvSpPr txBox="1"/>
          <p:nvPr>
            <p:ph idx="2" type="subTitle"/>
          </p:nvPr>
        </p:nvSpPr>
        <p:spPr>
          <a:xfrm>
            <a:off x="498175" y="1206575"/>
            <a:ext cx="4047900" cy="19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German Traffic Sign Dataset i German Traffic Sign Recognition Benchmark (GTSDB i GTSRB)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43 klase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51 839 slika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Nedostatak: ograničenost generalizacije</a:t>
            </a:r>
            <a:endParaRPr sz="1500"/>
          </a:p>
        </p:txBody>
      </p:sp>
      <p:sp>
        <p:nvSpPr>
          <p:cNvPr id="1499" name="Google Shape;1499;g36a31b26187_0_33"/>
          <p:cNvSpPr txBox="1"/>
          <p:nvPr>
            <p:ph idx="2" type="subTitle"/>
          </p:nvPr>
        </p:nvSpPr>
        <p:spPr>
          <a:xfrm>
            <a:off x="4941476" y="1206575"/>
            <a:ext cx="3552300" cy="19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Belgium Traffic Sign Dataset (BTSD) 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62</a:t>
            </a:r>
            <a:r>
              <a:rPr lang="en" sz="1500"/>
              <a:t> klase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7095 slika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Prednost: kvalitet i raznovrsnost, koristan za validaciju algoritama</a:t>
            </a:r>
            <a:endParaRPr b="1" sz="1500"/>
          </a:p>
        </p:txBody>
      </p:sp>
      <p:sp>
        <p:nvSpPr>
          <p:cNvPr id="1500" name="Google Shape;1500;g36a31b26187_0_33"/>
          <p:cNvSpPr txBox="1"/>
          <p:nvPr>
            <p:ph idx="2" type="subTitle"/>
          </p:nvPr>
        </p:nvSpPr>
        <p:spPr>
          <a:xfrm>
            <a:off x="2795850" y="3311050"/>
            <a:ext cx="3552300" cy="16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Chinese Traffic Sign Database (TSRD)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58</a:t>
            </a:r>
            <a:r>
              <a:rPr lang="en" sz="1500"/>
              <a:t> klase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6164 slika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Specifičan po raznovrsnosti uvjeta na slikama</a:t>
            </a:r>
            <a:endParaRPr b="1"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36a31b26187_0_6"/>
          <p:cNvSpPr/>
          <p:nvPr/>
        </p:nvSpPr>
        <p:spPr>
          <a:xfrm>
            <a:off x="3432117" y="1021550"/>
            <a:ext cx="2115300" cy="1385700"/>
          </a:xfrm>
          <a:prstGeom prst="roundRect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g36a31b26187_0_6"/>
          <p:cNvSpPr txBox="1"/>
          <p:nvPr>
            <p:ph type="title"/>
          </p:nvPr>
        </p:nvSpPr>
        <p:spPr>
          <a:xfrm>
            <a:off x="1029275" y="2080475"/>
            <a:ext cx="6921000" cy="24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600"/>
              <a:t>Trenutno stanje u oblasti problema</a:t>
            </a:r>
            <a:endParaRPr sz="5600"/>
          </a:p>
        </p:txBody>
      </p:sp>
      <p:sp>
        <p:nvSpPr>
          <p:cNvPr id="1507" name="Google Shape;1507;g36a31b26187_0_6"/>
          <p:cNvSpPr txBox="1"/>
          <p:nvPr>
            <p:ph idx="2" type="title"/>
          </p:nvPr>
        </p:nvSpPr>
        <p:spPr>
          <a:xfrm>
            <a:off x="3464675" y="1058450"/>
            <a:ext cx="20502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36a31b26187_0_54"/>
          <p:cNvSpPr txBox="1"/>
          <p:nvPr>
            <p:ph type="title"/>
          </p:nvPr>
        </p:nvSpPr>
        <p:spPr>
          <a:xfrm>
            <a:off x="628450" y="248975"/>
            <a:ext cx="830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TSCLIP - Worldwide Cross</a:t>
            </a:r>
            <a:r>
              <a:rPr lang="en"/>
              <a:t>-Regional TSR</a:t>
            </a:r>
            <a:endParaRPr/>
          </a:p>
        </p:txBody>
      </p:sp>
      <p:sp>
        <p:nvSpPr>
          <p:cNvPr id="1513" name="Google Shape;1513;g36a31b26187_0_54"/>
          <p:cNvSpPr txBox="1"/>
          <p:nvPr>
            <p:ph idx="2" type="subTitle"/>
          </p:nvPr>
        </p:nvSpPr>
        <p:spPr>
          <a:xfrm>
            <a:off x="421950" y="1653400"/>
            <a:ext cx="8300100" cy="26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Contrastive Language-Image Pre-training (CLIP)</a:t>
            </a:r>
            <a:r>
              <a:rPr lang="en" sz="1600"/>
              <a:t> - multimodalni model koji ima sposobnost da direktno razumije odnos između slika i opisa prirodnog jezika koji su povezani s njima.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Nad općim modelom CLIP-a se primjenjuju tehnike fine-tuninga koji će ga specijalizirati za određene tipove zadataka </a:t>
            </a:r>
            <a:r>
              <a:rPr b="1" lang="en" sz="1600"/>
              <a:t>(TSCLIP)</a:t>
            </a:r>
            <a:r>
              <a:rPr lang="en" sz="1600"/>
              <a:t>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Tri glavna koraka u kreiranju TSCLIP-a: kreiranje raznolikog dataseta, korištenje prompt engineeringa i Adaptive Dynamic Weight Ensembling (ADWE) tehnike.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g36a31b26187_0_54"/>
          <p:cNvSpPr/>
          <p:nvPr/>
        </p:nvSpPr>
        <p:spPr>
          <a:xfrm>
            <a:off x="458888" y="1132606"/>
            <a:ext cx="169567" cy="209860"/>
          </a:xfrm>
          <a:custGeom>
            <a:rect b="b" l="l" r="r" t="t"/>
            <a:pathLst>
              <a:path extrusionOk="0" h="1125" w="909">
                <a:moveTo>
                  <a:pt x="457" y="1"/>
                </a:moveTo>
                <a:lnTo>
                  <a:pt x="398" y="497"/>
                </a:lnTo>
                <a:lnTo>
                  <a:pt x="1" y="565"/>
                </a:lnTo>
                <a:lnTo>
                  <a:pt x="398" y="628"/>
                </a:lnTo>
                <a:lnTo>
                  <a:pt x="457" y="1125"/>
                </a:lnTo>
                <a:lnTo>
                  <a:pt x="515" y="628"/>
                </a:lnTo>
                <a:lnTo>
                  <a:pt x="908" y="565"/>
                </a:lnTo>
                <a:lnTo>
                  <a:pt x="515" y="497"/>
                </a:lnTo>
                <a:lnTo>
                  <a:pt x="4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626f960d62_0_12"/>
          <p:cNvSpPr txBox="1"/>
          <p:nvPr>
            <p:ph type="title"/>
          </p:nvPr>
        </p:nvSpPr>
        <p:spPr>
          <a:xfrm>
            <a:off x="355025" y="452500"/>
            <a:ext cx="8672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Veliki multimodalni modeli (LMM)</a:t>
            </a:r>
            <a:endParaRPr/>
          </a:p>
        </p:txBody>
      </p:sp>
      <p:sp>
        <p:nvSpPr>
          <p:cNvPr id="1520" name="Google Shape;1520;g3626f960d62_0_12"/>
          <p:cNvSpPr txBox="1"/>
          <p:nvPr>
            <p:ph idx="1" type="subTitle"/>
          </p:nvPr>
        </p:nvSpPr>
        <p:spPr>
          <a:xfrm>
            <a:off x="355025" y="1106975"/>
            <a:ext cx="84798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Tradicionalne metode:</a:t>
            </a:r>
            <a:r>
              <a:rPr lang="en" sz="1600"/>
              <a:t> ručno definisane karakteristike – HOG, SIFT.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Savremene metode:</a:t>
            </a:r>
            <a:r>
              <a:rPr lang="en" sz="1600"/>
              <a:t> duboke konvolucione mreže (CNN) i</a:t>
            </a:r>
            <a:r>
              <a:rPr lang="en" sz="1600"/>
              <a:t> vizualni transformeri</a:t>
            </a:r>
            <a:r>
              <a:rPr lang="en" sz="1600"/>
              <a:t>.</a:t>
            </a:r>
            <a:br>
              <a:rPr lang="en" sz="1600"/>
            </a:br>
            <a:r>
              <a:rPr lang="en" sz="1600"/>
              <a:t>Problem: ovi modeli loše generalizuju na znakove iz drugih zemalja ili oštećene znakove.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LMM kombinuju vizualne i tekstualne informacije.</a:t>
            </a:r>
            <a:br>
              <a:rPr lang="en" sz="1600"/>
            </a:br>
            <a:r>
              <a:rPr b="1" lang="en" sz="1600"/>
              <a:t>Prednosti:</a:t>
            </a:r>
            <a:br>
              <a:rPr lang="en" sz="1600"/>
            </a:br>
            <a:r>
              <a:rPr lang="en" sz="1600"/>
              <a:t>      - Shvatanje konteksta okoline.</a:t>
            </a:r>
            <a:br>
              <a:rPr lang="en" sz="1600"/>
            </a:br>
            <a:r>
              <a:rPr lang="en" sz="1600"/>
              <a:t>      - Reagovanje u realnom vremenu.</a:t>
            </a:r>
            <a:br>
              <a:rPr lang="en" sz="1600"/>
            </a:br>
            <a:r>
              <a:rPr b="1" lang="en" sz="1600"/>
              <a:t> Mane:</a:t>
            </a:r>
            <a:br>
              <a:rPr lang="en" sz="1600"/>
            </a:br>
            <a:r>
              <a:rPr lang="en" sz="1600"/>
              <a:t>      - Mali znakovi teško vidljivi.</a:t>
            </a:r>
            <a:br>
              <a:rPr lang="en" sz="1600"/>
            </a:br>
            <a:r>
              <a:rPr lang="en" sz="1600"/>
              <a:t>      - Velika sličnost između različitih znakova.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lege Final Year Project by Slidesgo">
  <a:themeElements>
    <a:clrScheme name="Simple Light">
      <a:dk1>
        <a:srgbClr val="073763"/>
      </a:dk1>
      <a:lt1>
        <a:srgbClr val="FFF2CC"/>
      </a:lt1>
      <a:dk2>
        <a:srgbClr val="576D92"/>
      </a:dk2>
      <a:lt2>
        <a:srgbClr val="83A59E"/>
      </a:lt2>
      <a:accent1>
        <a:srgbClr val="E87F41"/>
      </a:accent1>
      <a:accent2>
        <a:srgbClr val="FBAE4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